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5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layout13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colors16.xml" ContentType="application/vnd.openxmlformats-officedocument.drawingml.diagramColor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quickStyle16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75" r:id="rId4"/>
    <p:sldId id="257" r:id="rId5"/>
    <p:sldId id="258" r:id="rId6"/>
    <p:sldId id="271" r:id="rId7"/>
    <p:sldId id="260" r:id="rId8"/>
    <p:sldId id="272" r:id="rId9"/>
    <p:sldId id="273" r:id="rId10"/>
    <p:sldId id="262" r:id="rId11"/>
    <p:sldId id="263" r:id="rId12"/>
    <p:sldId id="264" r:id="rId13"/>
    <p:sldId id="265" r:id="rId14"/>
    <p:sldId id="266" r:id="rId15"/>
    <p:sldId id="278" r:id="rId16"/>
    <p:sldId id="279" r:id="rId17"/>
    <p:sldId id="276" r:id="rId1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7D3206-B871-4AD5-95B8-916662752D30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91A72F79-FA5C-452D-A354-9918B5048529}">
      <dgm:prSet phldrT="[Texto]"/>
      <dgm:spPr/>
      <dgm:t>
        <a:bodyPr/>
        <a:lstStyle/>
        <a:p>
          <a:r>
            <a:rPr lang="es-ES" dirty="0" smtClean="0"/>
            <a:t>II. Nos </a:t>
          </a:r>
          <a:r>
            <a:rPr lang="es-ES" b="1" i="1" dirty="0" smtClean="0"/>
            <a:t>renovamos</a:t>
          </a:r>
          <a:r>
            <a:rPr lang="es-ES" dirty="0" smtClean="0"/>
            <a:t>:</a:t>
          </a:r>
        </a:p>
        <a:p>
          <a:r>
            <a:rPr lang="es-ES" dirty="0" smtClean="0"/>
            <a:t>¿Qué nos pide hoy el Señor personalmente y a las comunidades?</a:t>
          </a:r>
          <a:endParaRPr lang="es-ES" dirty="0"/>
        </a:p>
      </dgm:t>
    </dgm:pt>
    <dgm:pt modelId="{AA45C0CE-F6EE-4718-8F23-B72A48802939}" type="parTrans" cxnId="{81A8A6D7-C6E5-40FA-A828-9A7881624840}">
      <dgm:prSet/>
      <dgm:spPr/>
      <dgm:t>
        <a:bodyPr/>
        <a:lstStyle/>
        <a:p>
          <a:endParaRPr lang="es-ES"/>
        </a:p>
      </dgm:t>
    </dgm:pt>
    <dgm:pt modelId="{FB021A4E-B8CC-45BC-B28C-A6CB9EC0D448}" type="sibTrans" cxnId="{81A8A6D7-C6E5-40FA-A828-9A7881624840}">
      <dgm:prSet/>
      <dgm:spPr/>
      <dgm:t>
        <a:bodyPr/>
        <a:lstStyle/>
        <a:p>
          <a:endParaRPr lang="es-ES"/>
        </a:p>
      </dgm:t>
    </dgm:pt>
    <dgm:pt modelId="{4A390824-C22D-4789-AEE2-467E39D79B84}">
      <dgm:prSet phldrT="[Texto]"/>
      <dgm:spPr/>
      <dgm:t>
        <a:bodyPr/>
        <a:lstStyle/>
        <a:p>
          <a:r>
            <a:rPr lang="es-ES" b="1" i="0" dirty="0" smtClean="0"/>
            <a:t>III. </a:t>
          </a:r>
          <a:r>
            <a:rPr lang="es-ES" b="1" i="1" dirty="0" smtClean="0"/>
            <a:t>Para evangelizar</a:t>
          </a:r>
          <a:r>
            <a:rPr lang="es-ES" dirty="0" smtClean="0"/>
            <a:t>:</a:t>
          </a:r>
        </a:p>
        <a:p>
          <a:r>
            <a:rPr lang="es-ES" dirty="0" smtClean="0"/>
            <a:t>- Los alejados</a:t>
          </a:r>
        </a:p>
        <a:p>
          <a:r>
            <a:rPr lang="es-ES" dirty="0" smtClean="0"/>
            <a:t>- Las familias</a:t>
          </a:r>
        </a:p>
        <a:p>
          <a:r>
            <a:rPr lang="es-ES" dirty="0" smtClean="0"/>
            <a:t>- Los jóvenes</a:t>
          </a:r>
        </a:p>
        <a:p>
          <a:r>
            <a:rPr lang="es-ES" dirty="0" smtClean="0"/>
            <a:t>La cultura</a:t>
          </a:r>
          <a:endParaRPr lang="es-ES" dirty="0"/>
        </a:p>
      </dgm:t>
    </dgm:pt>
    <dgm:pt modelId="{C936D923-2EEE-4494-B1D5-595FDCA04509}" type="parTrans" cxnId="{B11C0F25-0E3F-4636-900C-7A5F2468C9F5}">
      <dgm:prSet/>
      <dgm:spPr/>
      <dgm:t>
        <a:bodyPr/>
        <a:lstStyle/>
        <a:p>
          <a:endParaRPr lang="es-ES"/>
        </a:p>
      </dgm:t>
    </dgm:pt>
    <dgm:pt modelId="{F9EDB13F-A353-4278-B629-F1DA5717E964}" type="sibTrans" cxnId="{B11C0F25-0E3F-4636-900C-7A5F2468C9F5}">
      <dgm:prSet/>
      <dgm:spPr/>
      <dgm:t>
        <a:bodyPr/>
        <a:lstStyle/>
        <a:p>
          <a:endParaRPr lang="es-ES"/>
        </a:p>
      </dgm:t>
    </dgm:pt>
    <dgm:pt modelId="{E3980FBF-5260-4C0D-9565-10FA50AAAAA6}" type="pres">
      <dgm:prSet presAssocID="{CF7D3206-B871-4AD5-95B8-916662752D30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1B011EC6-9CA2-41B7-B611-5A226C3C7EFB}" type="pres">
      <dgm:prSet presAssocID="{CF7D3206-B871-4AD5-95B8-916662752D30}" presName="divider" presStyleLbl="fgShp" presStyleIdx="0" presStyleCnt="1"/>
      <dgm:spPr/>
    </dgm:pt>
    <dgm:pt modelId="{C2BDB178-81C1-4DDA-8771-281596978B4D}" type="pres">
      <dgm:prSet presAssocID="{91A72F79-FA5C-452D-A354-9918B5048529}" presName="downArrow" presStyleLbl="node1" presStyleIdx="0" presStyleCnt="2"/>
      <dgm:spPr/>
    </dgm:pt>
    <dgm:pt modelId="{1B3536EF-4B1D-43C3-89FC-603A5E4DC5A3}" type="pres">
      <dgm:prSet presAssocID="{91A72F79-FA5C-452D-A354-9918B5048529}" presName="downArrow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9A1CE4E-25B3-42E0-941E-BF1D6A844BA9}" type="pres">
      <dgm:prSet presAssocID="{4A390824-C22D-4789-AEE2-467E39D79B84}" presName="upArrow" presStyleLbl="node1" presStyleIdx="1" presStyleCnt="2"/>
      <dgm:spPr/>
    </dgm:pt>
    <dgm:pt modelId="{D5331A59-85FF-4604-8C60-E2E7E00F857E}" type="pres">
      <dgm:prSet presAssocID="{4A390824-C22D-4789-AEE2-467E39D79B84}" presName="upArrow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81A8A6D7-C6E5-40FA-A828-9A7881624840}" srcId="{CF7D3206-B871-4AD5-95B8-916662752D30}" destId="{91A72F79-FA5C-452D-A354-9918B5048529}" srcOrd="0" destOrd="0" parTransId="{AA45C0CE-F6EE-4718-8F23-B72A48802939}" sibTransId="{FB021A4E-B8CC-45BC-B28C-A6CB9EC0D448}"/>
    <dgm:cxn modelId="{51D950F7-0E7D-4462-9B7E-C18DC2A4C06B}" type="presOf" srcId="{4A390824-C22D-4789-AEE2-467E39D79B84}" destId="{D5331A59-85FF-4604-8C60-E2E7E00F857E}" srcOrd="0" destOrd="0" presId="urn:microsoft.com/office/officeart/2005/8/layout/arrow3"/>
    <dgm:cxn modelId="{B11C0F25-0E3F-4636-900C-7A5F2468C9F5}" srcId="{CF7D3206-B871-4AD5-95B8-916662752D30}" destId="{4A390824-C22D-4789-AEE2-467E39D79B84}" srcOrd="1" destOrd="0" parTransId="{C936D923-2EEE-4494-B1D5-595FDCA04509}" sibTransId="{F9EDB13F-A353-4278-B629-F1DA5717E964}"/>
    <dgm:cxn modelId="{B1FA535B-2EA2-4D6E-81BC-689DE2D52235}" type="presOf" srcId="{CF7D3206-B871-4AD5-95B8-916662752D30}" destId="{E3980FBF-5260-4C0D-9565-10FA50AAAAA6}" srcOrd="0" destOrd="0" presId="urn:microsoft.com/office/officeart/2005/8/layout/arrow3"/>
    <dgm:cxn modelId="{3A56650F-4B68-4647-82E2-F702F78D0348}" type="presOf" srcId="{91A72F79-FA5C-452D-A354-9918B5048529}" destId="{1B3536EF-4B1D-43C3-89FC-603A5E4DC5A3}" srcOrd="0" destOrd="0" presId="urn:microsoft.com/office/officeart/2005/8/layout/arrow3"/>
    <dgm:cxn modelId="{9D400F75-B34C-4BA1-B542-ADA3B3A0F318}" type="presParOf" srcId="{E3980FBF-5260-4C0D-9565-10FA50AAAAA6}" destId="{1B011EC6-9CA2-41B7-B611-5A226C3C7EFB}" srcOrd="0" destOrd="0" presId="urn:microsoft.com/office/officeart/2005/8/layout/arrow3"/>
    <dgm:cxn modelId="{07AF1F5C-A2CC-483F-B8FA-0B6817BAF853}" type="presParOf" srcId="{E3980FBF-5260-4C0D-9565-10FA50AAAAA6}" destId="{C2BDB178-81C1-4DDA-8771-281596978B4D}" srcOrd="1" destOrd="0" presId="urn:microsoft.com/office/officeart/2005/8/layout/arrow3"/>
    <dgm:cxn modelId="{EE762778-A114-478C-B607-D594BE22C779}" type="presParOf" srcId="{E3980FBF-5260-4C0D-9565-10FA50AAAAA6}" destId="{1B3536EF-4B1D-43C3-89FC-603A5E4DC5A3}" srcOrd="2" destOrd="0" presId="urn:microsoft.com/office/officeart/2005/8/layout/arrow3"/>
    <dgm:cxn modelId="{BB2A4225-942C-40D6-86F8-C31BE82F7AED}" type="presParOf" srcId="{E3980FBF-5260-4C0D-9565-10FA50AAAAA6}" destId="{59A1CE4E-25B3-42E0-941E-BF1D6A844BA9}" srcOrd="3" destOrd="0" presId="urn:microsoft.com/office/officeart/2005/8/layout/arrow3"/>
    <dgm:cxn modelId="{58A4C261-59D3-4B26-85D6-90D58D11106E}" type="presParOf" srcId="{E3980FBF-5260-4C0D-9565-10FA50AAAAA6}" destId="{D5331A59-85FF-4604-8C60-E2E7E00F857E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8AC1D04-5F1E-4D2A-B3CE-A08B6BC9882F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0BCCFAFB-4987-479C-BCA7-FA495AEB9970}">
      <dgm:prSet phldrT="[Texto]"/>
      <dgm:spPr/>
      <dgm:t>
        <a:bodyPr/>
        <a:lstStyle/>
        <a:p>
          <a:r>
            <a:rPr lang="es-ES" dirty="0" smtClean="0"/>
            <a:t>Cultura</a:t>
          </a:r>
          <a:endParaRPr lang="es-ES" dirty="0"/>
        </a:p>
      </dgm:t>
    </dgm:pt>
    <dgm:pt modelId="{14312CBE-5A4F-46C6-9849-6932FE875B4A}" type="parTrans" cxnId="{B312A694-54D3-42E8-A907-F06B17287D5B}">
      <dgm:prSet/>
      <dgm:spPr/>
      <dgm:t>
        <a:bodyPr/>
        <a:lstStyle/>
        <a:p>
          <a:endParaRPr lang="es-ES"/>
        </a:p>
      </dgm:t>
    </dgm:pt>
    <dgm:pt modelId="{C16C5086-770A-4BF3-A9A6-E1AF172339EA}" type="sibTrans" cxnId="{B312A694-54D3-42E8-A907-F06B17287D5B}">
      <dgm:prSet/>
      <dgm:spPr/>
      <dgm:t>
        <a:bodyPr/>
        <a:lstStyle/>
        <a:p>
          <a:endParaRPr lang="es-ES"/>
        </a:p>
      </dgm:t>
    </dgm:pt>
    <dgm:pt modelId="{7ACC9956-02C2-4C25-B708-B1D04B8DBF6A}">
      <dgm:prSet phldrT="[Texto]"/>
      <dgm:spPr/>
      <dgm:t>
        <a:bodyPr/>
        <a:lstStyle/>
        <a:p>
          <a:r>
            <a:rPr lang="es-ES" dirty="0" smtClean="0"/>
            <a:t>Los jóvenes</a:t>
          </a:r>
          <a:endParaRPr lang="es-ES" dirty="0"/>
        </a:p>
      </dgm:t>
    </dgm:pt>
    <dgm:pt modelId="{A6F5AE59-D838-4BFB-9C98-AB32C34295AF}" type="parTrans" cxnId="{6DC271E5-8795-459A-A9EA-C92123185FB8}">
      <dgm:prSet/>
      <dgm:spPr/>
      <dgm:t>
        <a:bodyPr/>
        <a:lstStyle/>
        <a:p>
          <a:endParaRPr lang="es-ES"/>
        </a:p>
      </dgm:t>
    </dgm:pt>
    <dgm:pt modelId="{A552587F-2307-4323-B20D-A783341B0E4B}" type="sibTrans" cxnId="{6DC271E5-8795-459A-A9EA-C92123185FB8}">
      <dgm:prSet/>
      <dgm:spPr/>
      <dgm:t>
        <a:bodyPr/>
        <a:lstStyle/>
        <a:p>
          <a:endParaRPr lang="es-ES"/>
        </a:p>
      </dgm:t>
    </dgm:pt>
    <dgm:pt modelId="{97EA83AA-ADD0-442A-9052-D2570A40C0EA}">
      <dgm:prSet phldrT="[Texto]"/>
      <dgm:spPr/>
      <dgm:t>
        <a:bodyPr/>
        <a:lstStyle/>
        <a:p>
          <a:r>
            <a:rPr lang="es-ES" dirty="0" smtClean="0"/>
            <a:t>La Familia</a:t>
          </a:r>
          <a:endParaRPr lang="es-ES" dirty="0"/>
        </a:p>
      </dgm:t>
    </dgm:pt>
    <dgm:pt modelId="{FBBDB311-D0B1-49E3-A83C-CB275E939534}" type="parTrans" cxnId="{BE318F49-30E2-4C19-9B46-3E062FDDE87B}">
      <dgm:prSet/>
      <dgm:spPr/>
      <dgm:t>
        <a:bodyPr/>
        <a:lstStyle/>
        <a:p>
          <a:endParaRPr lang="es-ES"/>
        </a:p>
      </dgm:t>
    </dgm:pt>
    <dgm:pt modelId="{CE69320E-371B-4D06-9C3C-28AC1846FB4E}" type="sibTrans" cxnId="{BE318F49-30E2-4C19-9B46-3E062FDDE87B}">
      <dgm:prSet/>
      <dgm:spPr/>
      <dgm:t>
        <a:bodyPr/>
        <a:lstStyle/>
        <a:p>
          <a:endParaRPr lang="es-ES"/>
        </a:p>
      </dgm:t>
    </dgm:pt>
    <dgm:pt modelId="{DACEE66B-515E-4C2F-90BA-EFCE4312966B}">
      <dgm:prSet phldrT="[Texto]"/>
      <dgm:spPr/>
      <dgm:t>
        <a:bodyPr/>
        <a:lstStyle/>
        <a:p>
          <a:r>
            <a:rPr lang="es-ES" dirty="0" smtClean="0"/>
            <a:t>Alejados</a:t>
          </a:r>
          <a:endParaRPr lang="es-ES" dirty="0"/>
        </a:p>
      </dgm:t>
    </dgm:pt>
    <dgm:pt modelId="{49C2E36F-C8F2-41B9-9AAE-5D5D980B0414}" type="parTrans" cxnId="{3A8819BB-1865-4274-BBEF-AB642454AC52}">
      <dgm:prSet/>
      <dgm:spPr/>
      <dgm:t>
        <a:bodyPr/>
        <a:lstStyle/>
        <a:p>
          <a:endParaRPr lang="es-ES"/>
        </a:p>
      </dgm:t>
    </dgm:pt>
    <dgm:pt modelId="{BE65D355-7630-40AE-8C0A-21D580ECE2FC}" type="sibTrans" cxnId="{3A8819BB-1865-4274-BBEF-AB642454AC52}">
      <dgm:prSet/>
      <dgm:spPr/>
      <dgm:t>
        <a:bodyPr/>
        <a:lstStyle/>
        <a:p>
          <a:endParaRPr lang="es-ES"/>
        </a:p>
      </dgm:t>
    </dgm:pt>
    <dgm:pt modelId="{2C953086-A827-4D05-A4D4-606FA4CDBF8A}" type="pres">
      <dgm:prSet presAssocID="{18AC1D04-5F1E-4D2A-B3CE-A08B6BC9882F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14DE6F5A-922F-4AC7-8DF6-608367D814E5}" type="pres">
      <dgm:prSet presAssocID="{18AC1D04-5F1E-4D2A-B3CE-A08B6BC9882F}" presName="comp1" presStyleCnt="0"/>
      <dgm:spPr/>
    </dgm:pt>
    <dgm:pt modelId="{0E164856-190C-46F2-ADCE-DF50C2570AC2}" type="pres">
      <dgm:prSet presAssocID="{18AC1D04-5F1E-4D2A-B3CE-A08B6BC9882F}" presName="circle1" presStyleLbl="node1" presStyleIdx="0" presStyleCnt="4"/>
      <dgm:spPr/>
      <dgm:t>
        <a:bodyPr/>
        <a:lstStyle/>
        <a:p>
          <a:endParaRPr lang="es-ES"/>
        </a:p>
      </dgm:t>
    </dgm:pt>
    <dgm:pt modelId="{3375884C-3BC5-4B05-8E72-F9EF144BCC62}" type="pres">
      <dgm:prSet presAssocID="{18AC1D04-5F1E-4D2A-B3CE-A08B6BC9882F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15AF2FA-A9A6-4764-B284-89C49DA51397}" type="pres">
      <dgm:prSet presAssocID="{18AC1D04-5F1E-4D2A-B3CE-A08B6BC9882F}" presName="comp2" presStyleCnt="0"/>
      <dgm:spPr/>
    </dgm:pt>
    <dgm:pt modelId="{41B2AAA4-6664-4292-8B8C-3B9DD4942B8F}" type="pres">
      <dgm:prSet presAssocID="{18AC1D04-5F1E-4D2A-B3CE-A08B6BC9882F}" presName="circle2" presStyleLbl="node1" presStyleIdx="1" presStyleCnt="4"/>
      <dgm:spPr/>
      <dgm:t>
        <a:bodyPr/>
        <a:lstStyle/>
        <a:p>
          <a:endParaRPr lang="es-ES"/>
        </a:p>
      </dgm:t>
    </dgm:pt>
    <dgm:pt modelId="{B517E0EE-1DE0-4A29-A70C-CE501317A7B2}" type="pres">
      <dgm:prSet presAssocID="{18AC1D04-5F1E-4D2A-B3CE-A08B6BC9882F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F6C9375-59C0-4CF5-B741-FF9C97C3591A}" type="pres">
      <dgm:prSet presAssocID="{18AC1D04-5F1E-4D2A-B3CE-A08B6BC9882F}" presName="comp3" presStyleCnt="0"/>
      <dgm:spPr/>
    </dgm:pt>
    <dgm:pt modelId="{6AA262C8-4F93-4371-B733-7F58B73D3D0A}" type="pres">
      <dgm:prSet presAssocID="{18AC1D04-5F1E-4D2A-B3CE-A08B6BC9882F}" presName="circle3" presStyleLbl="node1" presStyleIdx="2" presStyleCnt="4"/>
      <dgm:spPr/>
      <dgm:t>
        <a:bodyPr/>
        <a:lstStyle/>
        <a:p>
          <a:endParaRPr lang="es-ES"/>
        </a:p>
      </dgm:t>
    </dgm:pt>
    <dgm:pt modelId="{55AFCD43-FF29-4ECD-929B-202AFC9DC732}" type="pres">
      <dgm:prSet presAssocID="{18AC1D04-5F1E-4D2A-B3CE-A08B6BC9882F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0E41BC6-5012-4466-A281-2846DE1ABBE8}" type="pres">
      <dgm:prSet presAssocID="{18AC1D04-5F1E-4D2A-B3CE-A08B6BC9882F}" presName="comp4" presStyleCnt="0"/>
      <dgm:spPr/>
    </dgm:pt>
    <dgm:pt modelId="{EB4462D6-8D24-4983-A10A-2559ED9ABA32}" type="pres">
      <dgm:prSet presAssocID="{18AC1D04-5F1E-4D2A-B3CE-A08B6BC9882F}" presName="circle4" presStyleLbl="node1" presStyleIdx="3" presStyleCnt="4"/>
      <dgm:spPr/>
      <dgm:t>
        <a:bodyPr/>
        <a:lstStyle/>
        <a:p>
          <a:endParaRPr lang="es-ES"/>
        </a:p>
      </dgm:t>
    </dgm:pt>
    <dgm:pt modelId="{A9563551-294B-49D9-A3FD-8B499446CB32}" type="pres">
      <dgm:prSet presAssocID="{18AC1D04-5F1E-4D2A-B3CE-A08B6BC9882F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C2FA282-2E8D-412F-93AF-B0EAE82F843F}" type="presOf" srcId="{7ACC9956-02C2-4C25-B708-B1D04B8DBF6A}" destId="{B517E0EE-1DE0-4A29-A70C-CE501317A7B2}" srcOrd="1" destOrd="0" presId="urn:microsoft.com/office/officeart/2005/8/layout/venn2"/>
    <dgm:cxn modelId="{BE318F49-30E2-4C19-9B46-3E062FDDE87B}" srcId="{18AC1D04-5F1E-4D2A-B3CE-A08B6BC9882F}" destId="{97EA83AA-ADD0-442A-9052-D2570A40C0EA}" srcOrd="2" destOrd="0" parTransId="{FBBDB311-D0B1-49E3-A83C-CB275E939534}" sibTransId="{CE69320E-371B-4D06-9C3C-28AC1846FB4E}"/>
    <dgm:cxn modelId="{17436765-2AAB-4436-ABE4-04460EA9030E}" type="presOf" srcId="{97EA83AA-ADD0-442A-9052-D2570A40C0EA}" destId="{6AA262C8-4F93-4371-B733-7F58B73D3D0A}" srcOrd="0" destOrd="0" presId="urn:microsoft.com/office/officeart/2005/8/layout/venn2"/>
    <dgm:cxn modelId="{58DEFA1E-697E-4422-A01E-BAA9949B37BE}" type="presOf" srcId="{0BCCFAFB-4987-479C-BCA7-FA495AEB9970}" destId="{3375884C-3BC5-4B05-8E72-F9EF144BCC62}" srcOrd="1" destOrd="0" presId="urn:microsoft.com/office/officeart/2005/8/layout/venn2"/>
    <dgm:cxn modelId="{0B5BFC3E-7AD1-4476-9C8D-0839B92DED76}" type="presOf" srcId="{0BCCFAFB-4987-479C-BCA7-FA495AEB9970}" destId="{0E164856-190C-46F2-ADCE-DF50C2570AC2}" srcOrd="0" destOrd="0" presId="urn:microsoft.com/office/officeart/2005/8/layout/venn2"/>
    <dgm:cxn modelId="{B312A694-54D3-42E8-A907-F06B17287D5B}" srcId="{18AC1D04-5F1E-4D2A-B3CE-A08B6BC9882F}" destId="{0BCCFAFB-4987-479C-BCA7-FA495AEB9970}" srcOrd="0" destOrd="0" parTransId="{14312CBE-5A4F-46C6-9849-6932FE875B4A}" sibTransId="{C16C5086-770A-4BF3-A9A6-E1AF172339EA}"/>
    <dgm:cxn modelId="{6D94E25D-B3D5-4A2E-BBC3-26B1FDB0E0BD}" type="presOf" srcId="{97EA83AA-ADD0-442A-9052-D2570A40C0EA}" destId="{55AFCD43-FF29-4ECD-929B-202AFC9DC732}" srcOrd="1" destOrd="0" presId="urn:microsoft.com/office/officeart/2005/8/layout/venn2"/>
    <dgm:cxn modelId="{6DC271E5-8795-459A-A9EA-C92123185FB8}" srcId="{18AC1D04-5F1E-4D2A-B3CE-A08B6BC9882F}" destId="{7ACC9956-02C2-4C25-B708-B1D04B8DBF6A}" srcOrd="1" destOrd="0" parTransId="{A6F5AE59-D838-4BFB-9C98-AB32C34295AF}" sibTransId="{A552587F-2307-4323-B20D-A783341B0E4B}"/>
    <dgm:cxn modelId="{7C55E59E-E41D-46E4-A603-B594B441ABB8}" type="presOf" srcId="{18AC1D04-5F1E-4D2A-B3CE-A08B6BC9882F}" destId="{2C953086-A827-4D05-A4D4-606FA4CDBF8A}" srcOrd="0" destOrd="0" presId="urn:microsoft.com/office/officeart/2005/8/layout/venn2"/>
    <dgm:cxn modelId="{3A8819BB-1865-4274-BBEF-AB642454AC52}" srcId="{18AC1D04-5F1E-4D2A-B3CE-A08B6BC9882F}" destId="{DACEE66B-515E-4C2F-90BA-EFCE4312966B}" srcOrd="3" destOrd="0" parTransId="{49C2E36F-C8F2-41B9-9AAE-5D5D980B0414}" sibTransId="{BE65D355-7630-40AE-8C0A-21D580ECE2FC}"/>
    <dgm:cxn modelId="{2F8B6615-07ED-4B77-AFD1-99896F913BAD}" type="presOf" srcId="{7ACC9956-02C2-4C25-B708-B1D04B8DBF6A}" destId="{41B2AAA4-6664-4292-8B8C-3B9DD4942B8F}" srcOrd="0" destOrd="0" presId="urn:microsoft.com/office/officeart/2005/8/layout/venn2"/>
    <dgm:cxn modelId="{415543F2-D420-45BA-B896-18C7EE6303CB}" type="presOf" srcId="{DACEE66B-515E-4C2F-90BA-EFCE4312966B}" destId="{EB4462D6-8D24-4983-A10A-2559ED9ABA32}" srcOrd="0" destOrd="0" presId="urn:microsoft.com/office/officeart/2005/8/layout/venn2"/>
    <dgm:cxn modelId="{61C4EB27-B3F0-4E24-8768-949D631A6D7A}" type="presOf" srcId="{DACEE66B-515E-4C2F-90BA-EFCE4312966B}" destId="{A9563551-294B-49D9-A3FD-8B499446CB32}" srcOrd="1" destOrd="0" presId="urn:microsoft.com/office/officeart/2005/8/layout/venn2"/>
    <dgm:cxn modelId="{3944334E-760E-4E51-B60B-3D8C932FDB8B}" type="presParOf" srcId="{2C953086-A827-4D05-A4D4-606FA4CDBF8A}" destId="{14DE6F5A-922F-4AC7-8DF6-608367D814E5}" srcOrd="0" destOrd="0" presId="urn:microsoft.com/office/officeart/2005/8/layout/venn2"/>
    <dgm:cxn modelId="{03B19537-4A1D-4706-8032-F3A11C34F0D1}" type="presParOf" srcId="{14DE6F5A-922F-4AC7-8DF6-608367D814E5}" destId="{0E164856-190C-46F2-ADCE-DF50C2570AC2}" srcOrd="0" destOrd="0" presId="urn:microsoft.com/office/officeart/2005/8/layout/venn2"/>
    <dgm:cxn modelId="{79FC32D5-C818-4AA2-ABD4-7FD247FB67F5}" type="presParOf" srcId="{14DE6F5A-922F-4AC7-8DF6-608367D814E5}" destId="{3375884C-3BC5-4B05-8E72-F9EF144BCC62}" srcOrd="1" destOrd="0" presId="urn:microsoft.com/office/officeart/2005/8/layout/venn2"/>
    <dgm:cxn modelId="{ACC77808-A5A1-4C6D-8CF7-ECE931065C0F}" type="presParOf" srcId="{2C953086-A827-4D05-A4D4-606FA4CDBF8A}" destId="{115AF2FA-A9A6-4764-B284-89C49DA51397}" srcOrd="1" destOrd="0" presId="urn:microsoft.com/office/officeart/2005/8/layout/venn2"/>
    <dgm:cxn modelId="{9816F193-FDF9-4DE2-B821-25DB7E0D1D49}" type="presParOf" srcId="{115AF2FA-A9A6-4764-B284-89C49DA51397}" destId="{41B2AAA4-6664-4292-8B8C-3B9DD4942B8F}" srcOrd="0" destOrd="0" presId="urn:microsoft.com/office/officeart/2005/8/layout/venn2"/>
    <dgm:cxn modelId="{DB10006F-42BE-4184-88E3-43778E60E329}" type="presParOf" srcId="{115AF2FA-A9A6-4764-B284-89C49DA51397}" destId="{B517E0EE-1DE0-4A29-A70C-CE501317A7B2}" srcOrd="1" destOrd="0" presId="urn:microsoft.com/office/officeart/2005/8/layout/venn2"/>
    <dgm:cxn modelId="{C0BB9504-CCBE-416D-A4E8-F8733A342610}" type="presParOf" srcId="{2C953086-A827-4D05-A4D4-606FA4CDBF8A}" destId="{4F6C9375-59C0-4CF5-B741-FF9C97C3591A}" srcOrd="2" destOrd="0" presId="urn:microsoft.com/office/officeart/2005/8/layout/venn2"/>
    <dgm:cxn modelId="{E9ACE882-9492-45C4-BD92-C4252DE0B52F}" type="presParOf" srcId="{4F6C9375-59C0-4CF5-B741-FF9C97C3591A}" destId="{6AA262C8-4F93-4371-B733-7F58B73D3D0A}" srcOrd="0" destOrd="0" presId="urn:microsoft.com/office/officeart/2005/8/layout/venn2"/>
    <dgm:cxn modelId="{658A0BE3-24CC-439C-A94F-D651842DD955}" type="presParOf" srcId="{4F6C9375-59C0-4CF5-B741-FF9C97C3591A}" destId="{55AFCD43-FF29-4ECD-929B-202AFC9DC732}" srcOrd="1" destOrd="0" presId="urn:microsoft.com/office/officeart/2005/8/layout/venn2"/>
    <dgm:cxn modelId="{766935E4-303E-4F93-A5F9-D7EA24DFBFD9}" type="presParOf" srcId="{2C953086-A827-4D05-A4D4-606FA4CDBF8A}" destId="{F0E41BC6-5012-4466-A281-2846DE1ABBE8}" srcOrd="3" destOrd="0" presId="urn:microsoft.com/office/officeart/2005/8/layout/venn2"/>
    <dgm:cxn modelId="{5D4A3ED0-F744-4B73-ADE7-59DDF44B5D44}" type="presParOf" srcId="{F0E41BC6-5012-4466-A281-2846DE1ABBE8}" destId="{EB4462D6-8D24-4983-A10A-2559ED9ABA32}" srcOrd="0" destOrd="0" presId="urn:microsoft.com/office/officeart/2005/8/layout/venn2"/>
    <dgm:cxn modelId="{A4A1A1E7-229E-4D00-93BA-1AF00F23CB20}" type="presParOf" srcId="{F0E41BC6-5012-4466-A281-2846DE1ABBE8}" destId="{A9563551-294B-49D9-A3FD-8B499446CB32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E459BDF-3C5C-47F6-82DE-3F296A6B8E23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38F54021-CB29-41CA-9EF5-431FAFA2345A}">
      <dgm:prSet phldrT="[Texto]"/>
      <dgm:spPr/>
      <dgm:t>
        <a:bodyPr/>
        <a:lstStyle/>
        <a:p>
          <a:r>
            <a:rPr lang="es-ES" dirty="0" smtClean="0"/>
            <a:t>Fortalecer la experiencia de Dios</a:t>
          </a:r>
          <a:endParaRPr lang="es-ES" dirty="0"/>
        </a:p>
      </dgm:t>
    </dgm:pt>
    <dgm:pt modelId="{2001EF22-1011-4E30-8B36-743EEF77C71D}" type="parTrans" cxnId="{1138BC33-BEAC-4700-BADF-DE4E16A3FEEC}">
      <dgm:prSet/>
      <dgm:spPr/>
      <dgm:t>
        <a:bodyPr/>
        <a:lstStyle/>
        <a:p>
          <a:endParaRPr lang="es-ES"/>
        </a:p>
      </dgm:t>
    </dgm:pt>
    <dgm:pt modelId="{16E988AB-C56F-497E-9CE6-4ED950FC4DBA}" type="sibTrans" cxnId="{1138BC33-BEAC-4700-BADF-DE4E16A3FEEC}">
      <dgm:prSet/>
      <dgm:spPr/>
      <dgm:t>
        <a:bodyPr/>
        <a:lstStyle/>
        <a:p>
          <a:endParaRPr lang="es-ES"/>
        </a:p>
      </dgm:t>
    </dgm:pt>
    <dgm:pt modelId="{7501653F-C307-4CD4-99BB-1147EBC6F965}">
      <dgm:prSet phldrT="[Texto]"/>
      <dgm:spPr/>
      <dgm:t>
        <a:bodyPr/>
        <a:lstStyle/>
        <a:p>
          <a:r>
            <a:rPr lang="es-ES" dirty="0" err="1" smtClean="0"/>
            <a:t>Acompa</a:t>
          </a:r>
          <a:r>
            <a:rPr lang="es-ES" dirty="0" smtClean="0"/>
            <a:t>- </a:t>
          </a:r>
          <a:r>
            <a:rPr lang="es-ES" dirty="0" err="1" smtClean="0"/>
            <a:t>ñamiento</a:t>
          </a:r>
          <a:endParaRPr lang="es-ES" dirty="0"/>
        </a:p>
      </dgm:t>
    </dgm:pt>
    <dgm:pt modelId="{EF684C79-737E-4E1A-8C8E-3446DCCF58CC}" type="parTrans" cxnId="{F5E56C48-C4EC-441E-8DEB-715F58BA79D5}">
      <dgm:prSet/>
      <dgm:spPr/>
      <dgm:t>
        <a:bodyPr/>
        <a:lstStyle/>
        <a:p>
          <a:endParaRPr lang="es-ES"/>
        </a:p>
      </dgm:t>
    </dgm:pt>
    <dgm:pt modelId="{5F7AFC58-1A26-4119-83E6-6D9814BB703B}" type="sibTrans" cxnId="{F5E56C48-C4EC-441E-8DEB-715F58BA79D5}">
      <dgm:prSet/>
      <dgm:spPr/>
      <dgm:t>
        <a:bodyPr/>
        <a:lstStyle/>
        <a:p>
          <a:endParaRPr lang="es-ES"/>
        </a:p>
      </dgm:t>
    </dgm:pt>
    <dgm:pt modelId="{9D404651-1F1E-4AFF-8DF4-64A2574FEED3}">
      <dgm:prSet phldrT="[Texto]"/>
      <dgm:spPr/>
      <dgm:t>
        <a:bodyPr/>
        <a:lstStyle/>
        <a:p>
          <a:r>
            <a:rPr lang="es-ES" dirty="0" smtClean="0"/>
            <a:t>Presencia pública</a:t>
          </a:r>
          <a:endParaRPr lang="es-ES" dirty="0"/>
        </a:p>
      </dgm:t>
    </dgm:pt>
    <dgm:pt modelId="{C6C6AC01-FED4-4BDA-B558-BBD456B19868}" type="parTrans" cxnId="{657C5A1A-5F4A-4C4D-9A7F-C580E521C3C6}">
      <dgm:prSet/>
      <dgm:spPr/>
      <dgm:t>
        <a:bodyPr/>
        <a:lstStyle/>
        <a:p>
          <a:endParaRPr lang="es-ES"/>
        </a:p>
      </dgm:t>
    </dgm:pt>
    <dgm:pt modelId="{88576A16-2D1B-4EE5-AB60-5FDC269770FD}" type="sibTrans" cxnId="{657C5A1A-5F4A-4C4D-9A7F-C580E521C3C6}">
      <dgm:prSet/>
      <dgm:spPr/>
      <dgm:t>
        <a:bodyPr/>
        <a:lstStyle/>
        <a:p>
          <a:endParaRPr lang="es-ES"/>
        </a:p>
      </dgm:t>
    </dgm:pt>
    <dgm:pt modelId="{1205299D-112E-4D4C-9FE0-BB25B354A1E9}" type="pres">
      <dgm:prSet presAssocID="{DE459BDF-3C5C-47F6-82DE-3F296A6B8E23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2299F355-1039-4EDF-8894-AE5DBD400CD2}" type="pres">
      <dgm:prSet presAssocID="{38F54021-CB29-41CA-9EF5-431FAFA2345A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3156D5A-D495-48E6-8DC8-181BAE81ECB1}" type="pres">
      <dgm:prSet presAssocID="{38F54021-CB29-41CA-9EF5-431FAFA2345A}" presName="gear1srcNode" presStyleLbl="node1" presStyleIdx="0" presStyleCnt="3"/>
      <dgm:spPr/>
      <dgm:t>
        <a:bodyPr/>
        <a:lstStyle/>
        <a:p>
          <a:endParaRPr lang="es-ES"/>
        </a:p>
      </dgm:t>
    </dgm:pt>
    <dgm:pt modelId="{2B76558E-B1E1-4B0C-B035-DAFFDE20B509}" type="pres">
      <dgm:prSet presAssocID="{38F54021-CB29-41CA-9EF5-431FAFA2345A}" presName="gear1dstNode" presStyleLbl="node1" presStyleIdx="0" presStyleCnt="3"/>
      <dgm:spPr/>
      <dgm:t>
        <a:bodyPr/>
        <a:lstStyle/>
        <a:p>
          <a:endParaRPr lang="es-ES"/>
        </a:p>
      </dgm:t>
    </dgm:pt>
    <dgm:pt modelId="{A1A1D5EA-BB6E-4013-BED5-B59C14675B3B}" type="pres">
      <dgm:prSet presAssocID="{7501653F-C307-4CD4-99BB-1147EBC6F965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B96C86D-ACD3-470F-95CA-7DC94BF0F43A}" type="pres">
      <dgm:prSet presAssocID="{7501653F-C307-4CD4-99BB-1147EBC6F965}" presName="gear2srcNode" presStyleLbl="node1" presStyleIdx="1" presStyleCnt="3"/>
      <dgm:spPr/>
      <dgm:t>
        <a:bodyPr/>
        <a:lstStyle/>
        <a:p>
          <a:endParaRPr lang="es-ES"/>
        </a:p>
      </dgm:t>
    </dgm:pt>
    <dgm:pt modelId="{58266F38-6728-4ADC-99E9-8A5B83844C86}" type="pres">
      <dgm:prSet presAssocID="{7501653F-C307-4CD4-99BB-1147EBC6F965}" presName="gear2dstNode" presStyleLbl="node1" presStyleIdx="1" presStyleCnt="3"/>
      <dgm:spPr/>
      <dgm:t>
        <a:bodyPr/>
        <a:lstStyle/>
        <a:p>
          <a:endParaRPr lang="es-ES"/>
        </a:p>
      </dgm:t>
    </dgm:pt>
    <dgm:pt modelId="{69B53400-AE7C-4BD1-A68B-58B8AB423684}" type="pres">
      <dgm:prSet presAssocID="{9D404651-1F1E-4AFF-8DF4-64A2574FEED3}" presName="gear3" presStyleLbl="node1" presStyleIdx="2" presStyleCnt="3"/>
      <dgm:spPr/>
      <dgm:t>
        <a:bodyPr/>
        <a:lstStyle/>
        <a:p>
          <a:endParaRPr lang="es-ES"/>
        </a:p>
      </dgm:t>
    </dgm:pt>
    <dgm:pt modelId="{6456CF06-C1CB-4E3C-BFC1-2651FAD796AC}" type="pres">
      <dgm:prSet presAssocID="{9D404651-1F1E-4AFF-8DF4-64A2574FEED3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133D004-6A5C-46AC-9C79-4012736A4AF9}" type="pres">
      <dgm:prSet presAssocID="{9D404651-1F1E-4AFF-8DF4-64A2574FEED3}" presName="gear3srcNode" presStyleLbl="node1" presStyleIdx="2" presStyleCnt="3"/>
      <dgm:spPr/>
      <dgm:t>
        <a:bodyPr/>
        <a:lstStyle/>
        <a:p>
          <a:endParaRPr lang="es-ES"/>
        </a:p>
      </dgm:t>
    </dgm:pt>
    <dgm:pt modelId="{69AFF11D-4224-4044-8DC6-88C6F4AFB2FF}" type="pres">
      <dgm:prSet presAssocID="{9D404651-1F1E-4AFF-8DF4-64A2574FEED3}" presName="gear3dstNode" presStyleLbl="node1" presStyleIdx="2" presStyleCnt="3"/>
      <dgm:spPr/>
      <dgm:t>
        <a:bodyPr/>
        <a:lstStyle/>
        <a:p>
          <a:endParaRPr lang="es-ES"/>
        </a:p>
      </dgm:t>
    </dgm:pt>
    <dgm:pt modelId="{0B400CE9-8B8D-4AC1-BB7D-1A77DBAD8F1E}" type="pres">
      <dgm:prSet presAssocID="{16E988AB-C56F-497E-9CE6-4ED950FC4DBA}" presName="connector1" presStyleLbl="sibTrans2D1" presStyleIdx="0" presStyleCnt="3"/>
      <dgm:spPr/>
      <dgm:t>
        <a:bodyPr/>
        <a:lstStyle/>
        <a:p>
          <a:endParaRPr lang="es-ES"/>
        </a:p>
      </dgm:t>
    </dgm:pt>
    <dgm:pt modelId="{5D0256D7-7574-46B8-BAAB-D0384BBC40F8}" type="pres">
      <dgm:prSet presAssocID="{5F7AFC58-1A26-4119-83E6-6D9814BB703B}" presName="connector2" presStyleLbl="sibTrans2D1" presStyleIdx="1" presStyleCnt="3"/>
      <dgm:spPr/>
      <dgm:t>
        <a:bodyPr/>
        <a:lstStyle/>
        <a:p>
          <a:endParaRPr lang="es-ES"/>
        </a:p>
      </dgm:t>
    </dgm:pt>
    <dgm:pt modelId="{F52ACED7-ED43-45FF-A4F2-943A12FFAFDC}" type="pres">
      <dgm:prSet presAssocID="{88576A16-2D1B-4EE5-AB60-5FDC269770FD}" presName="connector3" presStyleLbl="sibTrans2D1" presStyleIdx="2" presStyleCnt="3"/>
      <dgm:spPr/>
      <dgm:t>
        <a:bodyPr/>
        <a:lstStyle/>
        <a:p>
          <a:endParaRPr lang="es-ES"/>
        </a:p>
      </dgm:t>
    </dgm:pt>
  </dgm:ptLst>
  <dgm:cxnLst>
    <dgm:cxn modelId="{C174901E-8C33-4766-A360-71A6A708E4EC}" type="presOf" srcId="{5F7AFC58-1A26-4119-83E6-6D9814BB703B}" destId="{5D0256D7-7574-46B8-BAAB-D0384BBC40F8}" srcOrd="0" destOrd="0" presId="urn:microsoft.com/office/officeart/2005/8/layout/gear1"/>
    <dgm:cxn modelId="{77F37111-F3ED-4709-8164-F644D1285338}" type="presOf" srcId="{88576A16-2D1B-4EE5-AB60-5FDC269770FD}" destId="{F52ACED7-ED43-45FF-A4F2-943A12FFAFDC}" srcOrd="0" destOrd="0" presId="urn:microsoft.com/office/officeart/2005/8/layout/gear1"/>
    <dgm:cxn modelId="{4E98E678-A583-4479-9A1D-FC71B4F8CE15}" type="presOf" srcId="{7501653F-C307-4CD4-99BB-1147EBC6F965}" destId="{58266F38-6728-4ADC-99E9-8A5B83844C86}" srcOrd="2" destOrd="0" presId="urn:microsoft.com/office/officeart/2005/8/layout/gear1"/>
    <dgm:cxn modelId="{3F719307-6906-4AC1-A820-4BF1E24CC9C4}" type="presOf" srcId="{16E988AB-C56F-497E-9CE6-4ED950FC4DBA}" destId="{0B400CE9-8B8D-4AC1-BB7D-1A77DBAD8F1E}" srcOrd="0" destOrd="0" presId="urn:microsoft.com/office/officeart/2005/8/layout/gear1"/>
    <dgm:cxn modelId="{F5E56C48-C4EC-441E-8DEB-715F58BA79D5}" srcId="{DE459BDF-3C5C-47F6-82DE-3F296A6B8E23}" destId="{7501653F-C307-4CD4-99BB-1147EBC6F965}" srcOrd="1" destOrd="0" parTransId="{EF684C79-737E-4E1A-8C8E-3446DCCF58CC}" sibTransId="{5F7AFC58-1A26-4119-83E6-6D9814BB703B}"/>
    <dgm:cxn modelId="{CD83C732-F509-4623-8F60-A9996A0C6B8D}" type="presOf" srcId="{38F54021-CB29-41CA-9EF5-431FAFA2345A}" destId="{F3156D5A-D495-48E6-8DC8-181BAE81ECB1}" srcOrd="1" destOrd="0" presId="urn:microsoft.com/office/officeart/2005/8/layout/gear1"/>
    <dgm:cxn modelId="{F61BC46B-969A-46B2-B695-1B828F41BDD1}" type="presOf" srcId="{9D404651-1F1E-4AFF-8DF4-64A2574FEED3}" destId="{69AFF11D-4224-4044-8DC6-88C6F4AFB2FF}" srcOrd="3" destOrd="0" presId="urn:microsoft.com/office/officeart/2005/8/layout/gear1"/>
    <dgm:cxn modelId="{1138BC33-BEAC-4700-BADF-DE4E16A3FEEC}" srcId="{DE459BDF-3C5C-47F6-82DE-3F296A6B8E23}" destId="{38F54021-CB29-41CA-9EF5-431FAFA2345A}" srcOrd="0" destOrd="0" parTransId="{2001EF22-1011-4E30-8B36-743EEF77C71D}" sibTransId="{16E988AB-C56F-497E-9CE6-4ED950FC4DBA}"/>
    <dgm:cxn modelId="{8962F340-26AE-40C8-88EA-F3124715F58D}" type="presOf" srcId="{38F54021-CB29-41CA-9EF5-431FAFA2345A}" destId="{2299F355-1039-4EDF-8894-AE5DBD400CD2}" srcOrd="0" destOrd="0" presId="urn:microsoft.com/office/officeart/2005/8/layout/gear1"/>
    <dgm:cxn modelId="{657C5A1A-5F4A-4C4D-9A7F-C580E521C3C6}" srcId="{DE459BDF-3C5C-47F6-82DE-3F296A6B8E23}" destId="{9D404651-1F1E-4AFF-8DF4-64A2574FEED3}" srcOrd="2" destOrd="0" parTransId="{C6C6AC01-FED4-4BDA-B558-BBD456B19868}" sibTransId="{88576A16-2D1B-4EE5-AB60-5FDC269770FD}"/>
    <dgm:cxn modelId="{1997A71D-CE29-4DDC-9FF4-A961FFF1D2FD}" type="presOf" srcId="{9D404651-1F1E-4AFF-8DF4-64A2574FEED3}" destId="{9133D004-6A5C-46AC-9C79-4012736A4AF9}" srcOrd="2" destOrd="0" presId="urn:microsoft.com/office/officeart/2005/8/layout/gear1"/>
    <dgm:cxn modelId="{B03BBABD-C84B-4998-B56B-EDF82EF86D7B}" type="presOf" srcId="{DE459BDF-3C5C-47F6-82DE-3F296A6B8E23}" destId="{1205299D-112E-4D4C-9FE0-BB25B354A1E9}" srcOrd="0" destOrd="0" presId="urn:microsoft.com/office/officeart/2005/8/layout/gear1"/>
    <dgm:cxn modelId="{95692091-AFFB-4C21-A01B-DA9376973A78}" type="presOf" srcId="{9D404651-1F1E-4AFF-8DF4-64A2574FEED3}" destId="{6456CF06-C1CB-4E3C-BFC1-2651FAD796AC}" srcOrd="1" destOrd="0" presId="urn:microsoft.com/office/officeart/2005/8/layout/gear1"/>
    <dgm:cxn modelId="{B6EE5092-AF9E-4FE1-A5B5-31C0074B16F4}" type="presOf" srcId="{38F54021-CB29-41CA-9EF5-431FAFA2345A}" destId="{2B76558E-B1E1-4B0C-B035-DAFFDE20B509}" srcOrd="2" destOrd="0" presId="urn:microsoft.com/office/officeart/2005/8/layout/gear1"/>
    <dgm:cxn modelId="{ECB39A3C-3C3D-4378-9B28-64B41B0679A5}" type="presOf" srcId="{7501653F-C307-4CD4-99BB-1147EBC6F965}" destId="{A1A1D5EA-BB6E-4013-BED5-B59C14675B3B}" srcOrd="0" destOrd="0" presId="urn:microsoft.com/office/officeart/2005/8/layout/gear1"/>
    <dgm:cxn modelId="{E6406201-06B7-4013-A59C-F99DBFD7BAF2}" type="presOf" srcId="{9D404651-1F1E-4AFF-8DF4-64A2574FEED3}" destId="{69B53400-AE7C-4BD1-A68B-58B8AB423684}" srcOrd="0" destOrd="0" presId="urn:microsoft.com/office/officeart/2005/8/layout/gear1"/>
    <dgm:cxn modelId="{A493B5AB-1813-44DE-8DF0-024FB9AC5DA7}" type="presOf" srcId="{7501653F-C307-4CD4-99BB-1147EBC6F965}" destId="{9B96C86D-ACD3-470F-95CA-7DC94BF0F43A}" srcOrd="1" destOrd="0" presId="urn:microsoft.com/office/officeart/2005/8/layout/gear1"/>
    <dgm:cxn modelId="{DF01B4D6-D258-44EA-83EE-FB3D3562D8B0}" type="presParOf" srcId="{1205299D-112E-4D4C-9FE0-BB25B354A1E9}" destId="{2299F355-1039-4EDF-8894-AE5DBD400CD2}" srcOrd="0" destOrd="0" presId="urn:microsoft.com/office/officeart/2005/8/layout/gear1"/>
    <dgm:cxn modelId="{D4E415EA-0E2E-4173-9DBE-D35C24F52A83}" type="presParOf" srcId="{1205299D-112E-4D4C-9FE0-BB25B354A1E9}" destId="{F3156D5A-D495-48E6-8DC8-181BAE81ECB1}" srcOrd="1" destOrd="0" presId="urn:microsoft.com/office/officeart/2005/8/layout/gear1"/>
    <dgm:cxn modelId="{3DD3B372-22C9-46C7-B6A6-655A7433DB38}" type="presParOf" srcId="{1205299D-112E-4D4C-9FE0-BB25B354A1E9}" destId="{2B76558E-B1E1-4B0C-B035-DAFFDE20B509}" srcOrd="2" destOrd="0" presId="urn:microsoft.com/office/officeart/2005/8/layout/gear1"/>
    <dgm:cxn modelId="{10A9749C-8EB6-4047-8072-D026C35916F1}" type="presParOf" srcId="{1205299D-112E-4D4C-9FE0-BB25B354A1E9}" destId="{A1A1D5EA-BB6E-4013-BED5-B59C14675B3B}" srcOrd="3" destOrd="0" presId="urn:microsoft.com/office/officeart/2005/8/layout/gear1"/>
    <dgm:cxn modelId="{7EA42A46-1DF6-4915-8E56-F41B959A4957}" type="presParOf" srcId="{1205299D-112E-4D4C-9FE0-BB25B354A1E9}" destId="{9B96C86D-ACD3-470F-95CA-7DC94BF0F43A}" srcOrd="4" destOrd="0" presId="urn:microsoft.com/office/officeart/2005/8/layout/gear1"/>
    <dgm:cxn modelId="{2A820FDC-4F50-412C-82DC-1CD9F248C6BE}" type="presParOf" srcId="{1205299D-112E-4D4C-9FE0-BB25B354A1E9}" destId="{58266F38-6728-4ADC-99E9-8A5B83844C86}" srcOrd="5" destOrd="0" presId="urn:microsoft.com/office/officeart/2005/8/layout/gear1"/>
    <dgm:cxn modelId="{DFF7E3BF-8E34-4839-B5F5-00F398FF09E4}" type="presParOf" srcId="{1205299D-112E-4D4C-9FE0-BB25B354A1E9}" destId="{69B53400-AE7C-4BD1-A68B-58B8AB423684}" srcOrd="6" destOrd="0" presId="urn:microsoft.com/office/officeart/2005/8/layout/gear1"/>
    <dgm:cxn modelId="{5E47330E-B644-4231-8B2F-D8C0FF7FB66E}" type="presParOf" srcId="{1205299D-112E-4D4C-9FE0-BB25B354A1E9}" destId="{6456CF06-C1CB-4E3C-BFC1-2651FAD796AC}" srcOrd="7" destOrd="0" presId="urn:microsoft.com/office/officeart/2005/8/layout/gear1"/>
    <dgm:cxn modelId="{F3F4FF94-90DC-4BD0-9DC3-963A5629B9DE}" type="presParOf" srcId="{1205299D-112E-4D4C-9FE0-BB25B354A1E9}" destId="{9133D004-6A5C-46AC-9C79-4012736A4AF9}" srcOrd="8" destOrd="0" presId="urn:microsoft.com/office/officeart/2005/8/layout/gear1"/>
    <dgm:cxn modelId="{08EF25B0-745D-47C0-A526-600A95FB2357}" type="presParOf" srcId="{1205299D-112E-4D4C-9FE0-BB25B354A1E9}" destId="{69AFF11D-4224-4044-8DC6-88C6F4AFB2FF}" srcOrd="9" destOrd="0" presId="urn:microsoft.com/office/officeart/2005/8/layout/gear1"/>
    <dgm:cxn modelId="{66E1FACD-6810-4256-8A25-AD014F106101}" type="presParOf" srcId="{1205299D-112E-4D4C-9FE0-BB25B354A1E9}" destId="{0B400CE9-8B8D-4AC1-BB7D-1A77DBAD8F1E}" srcOrd="10" destOrd="0" presId="urn:microsoft.com/office/officeart/2005/8/layout/gear1"/>
    <dgm:cxn modelId="{53285703-E463-4341-B50C-E8AC8EB1D414}" type="presParOf" srcId="{1205299D-112E-4D4C-9FE0-BB25B354A1E9}" destId="{5D0256D7-7574-46B8-BAAB-D0384BBC40F8}" srcOrd="11" destOrd="0" presId="urn:microsoft.com/office/officeart/2005/8/layout/gear1"/>
    <dgm:cxn modelId="{3382AB3C-831D-4542-8DC7-C27A25D22901}" type="presParOf" srcId="{1205299D-112E-4D4C-9FE0-BB25B354A1E9}" destId="{F52ACED7-ED43-45FF-A4F2-943A12FFAFDC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177845A-856D-4B88-AABA-1CFF183AE7FE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F8FB5D44-1051-4E96-B7BB-916E2A658969}">
      <dgm:prSet phldrT="[Texto]"/>
      <dgm:spPr/>
      <dgm:t>
        <a:bodyPr/>
        <a:lstStyle/>
        <a:p>
          <a:r>
            <a:rPr lang="es-ES" b="1" dirty="0" smtClean="0"/>
            <a:t>Acción Misionera:</a:t>
          </a:r>
        </a:p>
        <a:p>
          <a:r>
            <a:rPr lang="es-ES" dirty="0" smtClean="0"/>
            <a:t>Primer anuncio a no creyentes y alejados</a:t>
          </a:r>
          <a:endParaRPr lang="es-ES" dirty="0"/>
        </a:p>
      </dgm:t>
    </dgm:pt>
    <dgm:pt modelId="{BFB5F5AB-A5DB-493B-A89D-DF74A717EEE5}" type="parTrans" cxnId="{D0BC14EB-2C3A-4878-8093-9F15DD645F09}">
      <dgm:prSet/>
      <dgm:spPr/>
      <dgm:t>
        <a:bodyPr/>
        <a:lstStyle/>
        <a:p>
          <a:endParaRPr lang="es-ES"/>
        </a:p>
      </dgm:t>
    </dgm:pt>
    <dgm:pt modelId="{EAB72AD2-BE2A-4EA6-B480-BF5784ED7E24}" type="sibTrans" cxnId="{D0BC14EB-2C3A-4878-8093-9F15DD645F09}">
      <dgm:prSet/>
      <dgm:spPr/>
      <dgm:t>
        <a:bodyPr/>
        <a:lstStyle/>
        <a:p>
          <a:endParaRPr lang="es-ES"/>
        </a:p>
      </dgm:t>
    </dgm:pt>
    <dgm:pt modelId="{C9DFC494-9AE3-4D66-9DBF-28DCFAD43BF4}">
      <dgm:prSet phldrT="[Texto]"/>
      <dgm:spPr/>
      <dgm:t>
        <a:bodyPr/>
        <a:lstStyle/>
        <a:p>
          <a:r>
            <a:rPr lang="es-ES" b="1" dirty="0" smtClean="0"/>
            <a:t>Acción catequética:</a:t>
          </a:r>
        </a:p>
        <a:p>
          <a:r>
            <a:rPr lang="es-ES" dirty="0" smtClean="0"/>
            <a:t>Formación de los que optan por el Evangelio</a:t>
          </a:r>
          <a:endParaRPr lang="es-ES" dirty="0"/>
        </a:p>
      </dgm:t>
    </dgm:pt>
    <dgm:pt modelId="{447AC4E3-AFD7-4CD4-B069-C3EB60DD49B7}" type="parTrans" cxnId="{5E1F0E3C-B0F3-473D-B47D-13979CB57053}">
      <dgm:prSet/>
      <dgm:spPr/>
      <dgm:t>
        <a:bodyPr/>
        <a:lstStyle/>
        <a:p>
          <a:endParaRPr lang="es-ES"/>
        </a:p>
      </dgm:t>
    </dgm:pt>
    <dgm:pt modelId="{4D38D24C-396F-4EA4-B811-B29C9ECEF324}" type="sibTrans" cxnId="{5E1F0E3C-B0F3-473D-B47D-13979CB57053}">
      <dgm:prSet/>
      <dgm:spPr/>
      <dgm:t>
        <a:bodyPr/>
        <a:lstStyle/>
        <a:p>
          <a:endParaRPr lang="es-ES"/>
        </a:p>
      </dgm:t>
    </dgm:pt>
    <dgm:pt modelId="{9E99CF79-3552-488F-93D4-221AA14BA7D6}">
      <dgm:prSet phldrT="[Texto]"/>
      <dgm:spPr/>
      <dgm:t>
        <a:bodyPr/>
        <a:lstStyle/>
        <a:p>
          <a:r>
            <a:rPr lang="es-ES" b="1" dirty="0" smtClean="0"/>
            <a:t>Acción Pastoral:</a:t>
          </a:r>
        </a:p>
        <a:p>
          <a:r>
            <a:rPr lang="es-ES" dirty="0" smtClean="0"/>
            <a:t>Acompañamiento de los miembros de la Comunidad</a:t>
          </a:r>
          <a:endParaRPr lang="es-ES" dirty="0"/>
        </a:p>
      </dgm:t>
    </dgm:pt>
    <dgm:pt modelId="{201197D9-7DE6-4B58-B819-21E96A617C74}" type="parTrans" cxnId="{2B9EAAF0-E7A9-4856-9C04-A1EFC0F582DF}">
      <dgm:prSet/>
      <dgm:spPr/>
      <dgm:t>
        <a:bodyPr/>
        <a:lstStyle/>
        <a:p>
          <a:endParaRPr lang="es-ES"/>
        </a:p>
      </dgm:t>
    </dgm:pt>
    <dgm:pt modelId="{55334513-6BB1-4D14-8A0E-763673A1B493}" type="sibTrans" cxnId="{2B9EAAF0-E7A9-4856-9C04-A1EFC0F582DF}">
      <dgm:prSet/>
      <dgm:spPr/>
      <dgm:t>
        <a:bodyPr/>
        <a:lstStyle/>
        <a:p>
          <a:endParaRPr lang="es-ES"/>
        </a:p>
      </dgm:t>
    </dgm:pt>
    <dgm:pt modelId="{F1E388AA-17C6-4B27-90CE-CFD576EA765D}" type="pres">
      <dgm:prSet presAssocID="{C177845A-856D-4B88-AABA-1CFF183AE7FE}" presName="Name0" presStyleCnt="0">
        <dgm:presLayoutVars>
          <dgm:dir/>
          <dgm:animLvl val="lvl"/>
          <dgm:resizeHandles val="exact"/>
        </dgm:presLayoutVars>
      </dgm:prSet>
      <dgm:spPr/>
    </dgm:pt>
    <dgm:pt modelId="{0C6BAD8D-5BC9-4D35-BDDE-ABF5D4252E84}" type="pres">
      <dgm:prSet presAssocID="{F8FB5D44-1051-4E96-B7BB-916E2A658969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D68F70-C4D3-4E05-AE86-0175ACD661E3}" type="pres">
      <dgm:prSet presAssocID="{EAB72AD2-BE2A-4EA6-B480-BF5784ED7E24}" presName="parTxOnlySpace" presStyleCnt="0"/>
      <dgm:spPr/>
    </dgm:pt>
    <dgm:pt modelId="{1F7FDF33-DDDA-435C-9F38-C44305A758EA}" type="pres">
      <dgm:prSet presAssocID="{C9DFC494-9AE3-4D66-9DBF-28DCFAD43BF4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D93D8A-338F-43D0-8517-D2D51D6F26D0}" type="pres">
      <dgm:prSet presAssocID="{4D38D24C-396F-4EA4-B811-B29C9ECEF324}" presName="parTxOnlySpace" presStyleCnt="0"/>
      <dgm:spPr/>
    </dgm:pt>
    <dgm:pt modelId="{0E07E97C-6C0D-431F-A9C5-667CCD63A8EA}" type="pres">
      <dgm:prSet presAssocID="{9E99CF79-3552-488F-93D4-221AA14BA7D6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EFEE84D2-72B2-446A-96B1-3104C901F6EB}" type="presOf" srcId="{C9DFC494-9AE3-4D66-9DBF-28DCFAD43BF4}" destId="{1F7FDF33-DDDA-435C-9F38-C44305A758EA}" srcOrd="0" destOrd="0" presId="urn:microsoft.com/office/officeart/2005/8/layout/chevron1"/>
    <dgm:cxn modelId="{9AA180E1-FB1D-40A9-A4D1-E9B0750A39EA}" type="presOf" srcId="{F8FB5D44-1051-4E96-B7BB-916E2A658969}" destId="{0C6BAD8D-5BC9-4D35-BDDE-ABF5D4252E84}" srcOrd="0" destOrd="0" presId="urn:microsoft.com/office/officeart/2005/8/layout/chevron1"/>
    <dgm:cxn modelId="{D0BC14EB-2C3A-4878-8093-9F15DD645F09}" srcId="{C177845A-856D-4B88-AABA-1CFF183AE7FE}" destId="{F8FB5D44-1051-4E96-B7BB-916E2A658969}" srcOrd="0" destOrd="0" parTransId="{BFB5F5AB-A5DB-493B-A89D-DF74A717EEE5}" sibTransId="{EAB72AD2-BE2A-4EA6-B480-BF5784ED7E24}"/>
    <dgm:cxn modelId="{AE380E86-6758-458F-AF4C-9B3A32987DAC}" type="presOf" srcId="{C177845A-856D-4B88-AABA-1CFF183AE7FE}" destId="{F1E388AA-17C6-4B27-90CE-CFD576EA765D}" srcOrd="0" destOrd="0" presId="urn:microsoft.com/office/officeart/2005/8/layout/chevron1"/>
    <dgm:cxn modelId="{833A990A-8844-4BA8-9D99-EB9B9AAA218A}" type="presOf" srcId="{9E99CF79-3552-488F-93D4-221AA14BA7D6}" destId="{0E07E97C-6C0D-431F-A9C5-667CCD63A8EA}" srcOrd="0" destOrd="0" presId="urn:microsoft.com/office/officeart/2005/8/layout/chevron1"/>
    <dgm:cxn modelId="{2B9EAAF0-E7A9-4856-9C04-A1EFC0F582DF}" srcId="{C177845A-856D-4B88-AABA-1CFF183AE7FE}" destId="{9E99CF79-3552-488F-93D4-221AA14BA7D6}" srcOrd="2" destOrd="0" parTransId="{201197D9-7DE6-4B58-B819-21E96A617C74}" sibTransId="{55334513-6BB1-4D14-8A0E-763673A1B493}"/>
    <dgm:cxn modelId="{5E1F0E3C-B0F3-473D-B47D-13979CB57053}" srcId="{C177845A-856D-4B88-AABA-1CFF183AE7FE}" destId="{C9DFC494-9AE3-4D66-9DBF-28DCFAD43BF4}" srcOrd="1" destOrd="0" parTransId="{447AC4E3-AFD7-4CD4-B069-C3EB60DD49B7}" sibTransId="{4D38D24C-396F-4EA4-B811-B29C9ECEF324}"/>
    <dgm:cxn modelId="{CC63945E-8F55-4267-A42D-A282F27B1DBA}" type="presParOf" srcId="{F1E388AA-17C6-4B27-90CE-CFD576EA765D}" destId="{0C6BAD8D-5BC9-4D35-BDDE-ABF5D4252E84}" srcOrd="0" destOrd="0" presId="urn:microsoft.com/office/officeart/2005/8/layout/chevron1"/>
    <dgm:cxn modelId="{D6E2584D-B34A-4880-B613-454B97747F47}" type="presParOf" srcId="{F1E388AA-17C6-4B27-90CE-CFD576EA765D}" destId="{01D68F70-C4D3-4E05-AE86-0175ACD661E3}" srcOrd="1" destOrd="0" presId="urn:microsoft.com/office/officeart/2005/8/layout/chevron1"/>
    <dgm:cxn modelId="{1A7660F7-C244-40D1-BDD7-32AF662D2D8B}" type="presParOf" srcId="{F1E388AA-17C6-4B27-90CE-CFD576EA765D}" destId="{1F7FDF33-DDDA-435C-9F38-C44305A758EA}" srcOrd="2" destOrd="0" presId="urn:microsoft.com/office/officeart/2005/8/layout/chevron1"/>
    <dgm:cxn modelId="{67B332C2-F750-4EC9-90CF-B2588B889302}" type="presParOf" srcId="{F1E388AA-17C6-4B27-90CE-CFD576EA765D}" destId="{88D93D8A-338F-43D0-8517-D2D51D6F26D0}" srcOrd="3" destOrd="0" presId="urn:microsoft.com/office/officeart/2005/8/layout/chevron1"/>
    <dgm:cxn modelId="{0DBB7CF8-4521-4BAE-B62A-C717B7CE187E}" type="presParOf" srcId="{F1E388AA-17C6-4B27-90CE-CFD576EA765D}" destId="{0E07E97C-6C0D-431F-A9C5-667CCD63A8EA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B4A8D7C-A193-4CC7-874C-E2B71D9A985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0109E21-A58A-4632-B9FB-179AE0A52592}">
      <dgm:prSet phldrT="[Texto]"/>
      <dgm:spPr/>
      <dgm:t>
        <a:bodyPr/>
        <a:lstStyle/>
        <a:p>
          <a:r>
            <a:rPr lang="es-ES" dirty="0" smtClean="0"/>
            <a:t>ANUNCIO</a:t>
          </a:r>
        </a:p>
        <a:p>
          <a:r>
            <a:rPr lang="es-ES" dirty="0" smtClean="0"/>
            <a:t>MISIONERO</a:t>
          </a:r>
          <a:endParaRPr lang="es-ES" dirty="0"/>
        </a:p>
      </dgm:t>
    </dgm:pt>
    <dgm:pt modelId="{9363C04D-7F1D-40CB-9A1B-D47F65F6E461}" type="parTrans" cxnId="{233F9F6B-F283-498D-8A8D-FB47CAD9ED3A}">
      <dgm:prSet/>
      <dgm:spPr/>
      <dgm:t>
        <a:bodyPr/>
        <a:lstStyle/>
        <a:p>
          <a:endParaRPr lang="es-ES"/>
        </a:p>
      </dgm:t>
    </dgm:pt>
    <dgm:pt modelId="{9D7A7621-EA5D-4A25-9B9A-870734213A20}" type="sibTrans" cxnId="{233F9F6B-F283-498D-8A8D-FB47CAD9ED3A}">
      <dgm:prSet/>
      <dgm:spPr/>
      <dgm:t>
        <a:bodyPr/>
        <a:lstStyle/>
        <a:p>
          <a:endParaRPr lang="es-ES"/>
        </a:p>
      </dgm:t>
    </dgm:pt>
    <dgm:pt modelId="{2BFAFD66-C206-4A9F-9701-B12D92F2614D}">
      <dgm:prSet phldrT="[Texto]"/>
      <dgm:spPr/>
      <dgm:t>
        <a:bodyPr/>
        <a:lstStyle/>
        <a:p>
          <a:r>
            <a:rPr lang="es-ES" dirty="0" smtClean="0"/>
            <a:t>1. Favorecer el testimonio de los creyentes en la vida.</a:t>
          </a:r>
          <a:endParaRPr lang="es-ES" dirty="0"/>
        </a:p>
      </dgm:t>
    </dgm:pt>
    <dgm:pt modelId="{120980DE-34C3-4E08-9691-8C5627529C5F}" type="parTrans" cxnId="{3AEE6FF3-917F-48A0-A2ED-DFEA79885E68}">
      <dgm:prSet/>
      <dgm:spPr/>
      <dgm:t>
        <a:bodyPr/>
        <a:lstStyle/>
        <a:p>
          <a:endParaRPr lang="es-ES"/>
        </a:p>
      </dgm:t>
    </dgm:pt>
    <dgm:pt modelId="{82E29948-683C-4D25-8694-D177A0427B14}" type="sibTrans" cxnId="{3AEE6FF3-917F-48A0-A2ED-DFEA79885E68}">
      <dgm:prSet/>
      <dgm:spPr/>
      <dgm:t>
        <a:bodyPr/>
        <a:lstStyle/>
        <a:p>
          <a:endParaRPr lang="es-ES"/>
        </a:p>
      </dgm:t>
    </dgm:pt>
    <dgm:pt modelId="{5CB5B4A3-CCD0-4FA0-B0E0-7A0A29557A56}">
      <dgm:prSet phldrT="[Texto]"/>
      <dgm:spPr/>
      <dgm:t>
        <a:bodyPr/>
        <a:lstStyle/>
        <a:p>
          <a:r>
            <a:rPr lang="es-ES" dirty="0" smtClean="0"/>
            <a:t>2. Fomentar en la comunidad el intercambio de experiencias.</a:t>
          </a:r>
          <a:endParaRPr lang="es-ES" dirty="0"/>
        </a:p>
      </dgm:t>
    </dgm:pt>
    <dgm:pt modelId="{A14B3ACE-3A45-4FFD-8A19-5B9BE1318C44}" type="parTrans" cxnId="{8231696C-08B5-461A-8CEF-328C8567AF54}">
      <dgm:prSet/>
      <dgm:spPr/>
      <dgm:t>
        <a:bodyPr/>
        <a:lstStyle/>
        <a:p>
          <a:endParaRPr lang="es-ES"/>
        </a:p>
      </dgm:t>
    </dgm:pt>
    <dgm:pt modelId="{7FFF93AB-273B-4FD8-A479-4832BFE3CE3F}" type="sibTrans" cxnId="{8231696C-08B5-461A-8CEF-328C8567AF54}">
      <dgm:prSet/>
      <dgm:spPr/>
      <dgm:t>
        <a:bodyPr/>
        <a:lstStyle/>
        <a:p>
          <a:endParaRPr lang="es-ES"/>
        </a:p>
      </dgm:t>
    </dgm:pt>
    <dgm:pt modelId="{15DA3DBA-BAEE-405A-9DDB-E64A6316989B}">
      <dgm:prSet phldrT="[Texto]"/>
      <dgm:spPr/>
      <dgm:t>
        <a:bodyPr/>
        <a:lstStyle/>
        <a:p>
          <a:r>
            <a:rPr lang="es-ES" dirty="0" smtClean="0"/>
            <a:t>7. Implantar en todas las parroquias los cursillos de preparación a los sacramentos y mejorar los establecidos.</a:t>
          </a:r>
          <a:endParaRPr lang="es-ES" dirty="0"/>
        </a:p>
      </dgm:t>
    </dgm:pt>
    <dgm:pt modelId="{098FC085-527A-4F3A-8E71-5BF0D9E1BB19}" type="parTrans" cxnId="{53B2DC25-1454-49CC-909B-0DCE1CC0ABDF}">
      <dgm:prSet/>
      <dgm:spPr/>
      <dgm:t>
        <a:bodyPr/>
        <a:lstStyle/>
        <a:p>
          <a:endParaRPr lang="es-ES"/>
        </a:p>
      </dgm:t>
    </dgm:pt>
    <dgm:pt modelId="{11CD320D-916D-495A-9FF6-A6B6AA4E0DF0}" type="sibTrans" cxnId="{53B2DC25-1454-49CC-909B-0DCE1CC0ABDF}">
      <dgm:prSet/>
      <dgm:spPr/>
      <dgm:t>
        <a:bodyPr/>
        <a:lstStyle/>
        <a:p>
          <a:endParaRPr lang="es-ES"/>
        </a:p>
      </dgm:t>
    </dgm:pt>
    <dgm:pt modelId="{89BC5E28-0279-45D8-B14E-9E4A56EE56A5}">
      <dgm:prSet phldrT="[Texto]"/>
      <dgm:spPr/>
      <dgm:t>
        <a:bodyPr/>
        <a:lstStyle/>
        <a:p>
          <a:r>
            <a:rPr lang="es-ES" dirty="0" smtClean="0"/>
            <a:t>3. Cuidar la acogida de quienes se acerquen a la parroquia.</a:t>
          </a:r>
          <a:endParaRPr lang="es-ES" dirty="0"/>
        </a:p>
      </dgm:t>
    </dgm:pt>
    <dgm:pt modelId="{E05F8B8D-E906-419B-89D6-80CD77EF5C23}" type="parTrans" cxnId="{535A9A7D-0371-4CC6-AB65-16BA19F2B1A6}">
      <dgm:prSet/>
      <dgm:spPr/>
      <dgm:t>
        <a:bodyPr/>
        <a:lstStyle/>
        <a:p>
          <a:endParaRPr lang="es-ES"/>
        </a:p>
      </dgm:t>
    </dgm:pt>
    <dgm:pt modelId="{4AABFF84-4CCB-4451-92B6-9A863FD6CCA4}" type="sibTrans" cxnId="{535A9A7D-0371-4CC6-AB65-16BA19F2B1A6}">
      <dgm:prSet/>
      <dgm:spPr/>
      <dgm:t>
        <a:bodyPr/>
        <a:lstStyle/>
        <a:p>
          <a:endParaRPr lang="es-ES"/>
        </a:p>
      </dgm:t>
    </dgm:pt>
    <dgm:pt modelId="{57A86155-7FED-413F-931F-8D464217683F}">
      <dgm:prSet phldrT="[Texto]"/>
      <dgm:spPr/>
      <dgm:t>
        <a:bodyPr/>
        <a:lstStyle/>
        <a:p>
          <a:r>
            <a:rPr lang="es-ES" dirty="0" smtClean="0"/>
            <a:t>4.Acompañar después de la recepción de los sacramentos.</a:t>
          </a:r>
          <a:endParaRPr lang="es-ES" dirty="0"/>
        </a:p>
      </dgm:t>
    </dgm:pt>
    <dgm:pt modelId="{8DDA2B37-CBFC-4541-81EB-9D1FFEE49B01}" type="parTrans" cxnId="{7C5C5EDD-5BDE-49EF-8C02-ECB5FC72122B}">
      <dgm:prSet/>
      <dgm:spPr/>
      <dgm:t>
        <a:bodyPr/>
        <a:lstStyle/>
        <a:p>
          <a:endParaRPr lang="es-ES"/>
        </a:p>
      </dgm:t>
    </dgm:pt>
    <dgm:pt modelId="{C232C5A9-DBB2-4737-922F-DEC679B2A7C2}" type="sibTrans" cxnId="{7C5C5EDD-5BDE-49EF-8C02-ECB5FC72122B}">
      <dgm:prSet/>
      <dgm:spPr/>
      <dgm:t>
        <a:bodyPr/>
        <a:lstStyle/>
        <a:p>
          <a:endParaRPr lang="es-ES"/>
        </a:p>
      </dgm:t>
    </dgm:pt>
    <dgm:pt modelId="{A940954F-27D5-4121-BE8B-F175B7EDA6BD}">
      <dgm:prSet phldrT="[Texto]"/>
      <dgm:spPr/>
      <dgm:t>
        <a:bodyPr/>
        <a:lstStyle/>
        <a:p>
          <a:r>
            <a:rPr lang="es-ES" dirty="0" smtClean="0"/>
            <a:t>5. Cuidar las celebraciones con marcado carácter social.</a:t>
          </a:r>
          <a:endParaRPr lang="es-ES" dirty="0"/>
        </a:p>
      </dgm:t>
    </dgm:pt>
    <dgm:pt modelId="{947337D5-148D-4A82-9E03-C76A23FBB10E}" type="parTrans" cxnId="{DC1C270D-97A6-4BB2-9042-2F4FA1E66EBE}">
      <dgm:prSet/>
      <dgm:spPr/>
      <dgm:t>
        <a:bodyPr/>
        <a:lstStyle/>
        <a:p>
          <a:endParaRPr lang="es-ES"/>
        </a:p>
      </dgm:t>
    </dgm:pt>
    <dgm:pt modelId="{923D0C23-9CB9-457A-BB16-6F912A50DF0F}" type="sibTrans" cxnId="{DC1C270D-97A6-4BB2-9042-2F4FA1E66EBE}">
      <dgm:prSet/>
      <dgm:spPr/>
      <dgm:t>
        <a:bodyPr/>
        <a:lstStyle/>
        <a:p>
          <a:endParaRPr lang="es-ES"/>
        </a:p>
      </dgm:t>
    </dgm:pt>
    <dgm:pt modelId="{2AF5FB13-7D00-47EB-9A20-4CAF267D834D}">
      <dgm:prSet phldrT="[Texto]"/>
      <dgm:spPr/>
      <dgm:t>
        <a:bodyPr/>
        <a:lstStyle/>
        <a:p>
          <a:r>
            <a:rPr lang="es-ES" dirty="0" smtClean="0"/>
            <a:t>6. Potenciar la dimensión misionera del educador cristiano.</a:t>
          </a:r>
          <a:endParaRPr lang="es-ES" dirty="0"/>
        </a:p>
      </dgm:t>
    </dgm:pt>
    <dgm:pt modelId="{1F60A028-E3C7-430E-86DA-FDEAEEFD069F}" type="parTrans" cxnId="{3D78AF1E-C535-4110-A537-004A033BBE63}">
      <dgm:prSet/>
      <dgm:spPr/>
      <dgm:t>
        <a:bodyPr/>
        <a:lstStyle/>
        <a:p>
          <a:endParaRPr lang="es-ES"/>
        </a:p>
      </dgm:t>
    </dgm:pt>
    <dgm:pt modelId="{CD5620DE-30CB-43BA-8671-6A03F778BC8C}" type="sibTrans" cxnId="{3D78AF1E-C535-4110-A537-004A033BBE63}">
      <dgm:prSet/>
      <dgm:spPr/>
      <dgm:t>
        <a:bodyPr/>
        <a:lstStyle/>
        <a:p>
          <a:endParaRPr lang="es-ES"/>
        </a:p>
      </dgm:t>
    </dgm:pt>
    <dgm:pt modelId="{765B62EB-F00B-4F76-90A4-53CD33B4BD95}">
      <dgm:prSet phldrT="[Texto]"/>
      <dgm:spPr/>
      <dgm:t>
        <a:bodyPr/>
        <a:lstStyle/>
        <a:p>
          <a:r>
            <a:rPr lang="es-ES" dirty="0" smtClean="0"/>
            <a:t>8. Acompañar la religiosidad popular: formación y solidaridad.</a:t>
          </a:r>
          <a:endParaRPr lang="es-ES" dirty="0"/>
        </a:p>
      </dgm:t>
    </dgm:pt>
    <dgm:pt modelId="{6BC58515-1AFB-4A4B-8CD9-5E6EEB624F7A}" type="parTrans" cxnId="{3821813A-F791-49C8-84B2-32E836EE0DDB}">
      <dgm:prSet/>
      <dgm:spPr/>
      <dgm:t>
        <a:bodyPr/>
        <a:lstStyle/>
        <a:p>
          <a:endParaRPr lang="es-ES"/>
        </a:p>
      </dgm:t>
    </dgm:pt>
    <dgm:pt modelId="{0C32775E-CF57-49C7-9F50-15D665062F28}" type="sibTrans" cxnId="{3821813A-F791-49C8-84B2-32E836EE0DDB}">
      <dgm:prSet/>
      <dgm:spPr/>
      <dgm:t>
        <a:bodyPr/>
        <a:lstStyle/>
        <a:p>
          <a:endParaRPr lang="es-ES"/>
        </a:p>
      </dgm:t>
    </dgm:pt>
    <dgm:pt modelId="{8DEF90ED-6999-46FB-AF06-C567017B7DA7}">
      <dgm:prSet phldrT="[Texto]"/>
      <dgm:spPr/>
      <dgm:t>
        <a:bodyPr/>
        <a:lstStyle/>
        <a:p>
          <a:r>
            <a:rPr lang="es-ES" dirty="0" smtClean="0"/>
            <a:t>9. Tradiciones: recuperar con discernimiento.</a:t>
          </a:r>
          <a:endParaRPr lang="es-ES" dirty="0"/>
        </a:p>
      </dgm:t>
    </dgm:pt>
    <dgm:pt modelId="{CFFFEE96-EEBC-44D5-A39D-7CA4FC85DF2A}" type="parTrans" cxnId="{8C5AD59F-B7CB-4FF8-8CE7-477925558108}">
      <dgm:prSet/>
      <dgm:spPr/>
      <dgm:t>
        <a:bodyPr/>
        <a:lstStyle/>
        <a:p>
          <a:endParaRPr lang="es-ES"/>
        </a:p>
      </dgm:t>
    </dgm:pt>
    <dgm:pt modelId="{FE5994D5-9AEA-4721-B7DB-740630F09470}" type="sibTrans" cxnId="{8C5AD59F-B7CB-4FF8-8CE7-477925558108}">
      <dgm:prSet/>
      <dgm:spPr/>
      <dgm:t>
        <a:bodyPr/>
        <a:lstStyle/>
        <a:p>
          <a:endParaRPr lang="es-ES"/>
        </a:p>
      </dgm:t>
    </dgm:pt>
    <dgm:pt modelId="{B5D5904F-9F8E-4355-B762-559A5C8B9296}">
      <dgm:prSet phldrT="[Texto]"/>
      <dgm:spPr/>
      <dgm:t>
        <a:bodyPr/>
        <a:lstStyle/>
        <a:p>
          <a:r>
            <a:rPr lang="es-ES" dirty="0" smtClean="0"/>
            <a:t>10. Concretar medios que animen la dimensión evangelizadora de toda l a parroquia.</a:t>
          </a:r>
          <a:endParaRPr lang="es-ES" dirty="0"/>
        </a:p>
      </dgm:t>
    </dgm:pt>
    <dgm:pt modelId="{693622C4-33CF-438E-9286-228208378530}" type="parTrans" cxnId="{30B761CD-9115-4506-99A3-4AE3DD93C1C0}">
      <dgm:prSet/>
      <dgm:spPr/>
      <dgm:t>
        <a:bodyPr/>
        <a:lstStyle/>
        <a:p>
          <a:endParaRPr lang="es-ES"/>
        </a:p>
      </dgm:t>
    </dgm:pt>
    <dgm:pt modelId="{27E46D33-95E5-494A-A1E8-9D77E140FE07}" type="sibTrans" cxnId="{30B761CD-9115-4506-99A3-4AE3DD93C1C0}">
      <dgm:prSet/>
      <dgm:spPr/>
      <dgm:t>
        <a:bodyPr/>
        <a:lstStyle/>
        <a:p>
          <a:endParaRPr lang="es-ES"/>
        </a:p>
      </dgm:t>
    </dgm:pt>
    <dgm:pt modelId="{21F270F4-D3E2-4FD3-B42E-388A86A73AD0}">
      <dgm:prSet phldrT="[Texto]"/>
      <dgm:spPr/>
      <dgm:t>
        <a:bodyPr/>
        <a:lstStyle/>
        <a:p>
          <a:r>
            <a:rPr lang="es-ES" dirty="0" smtClean="0"/>
            <a:t>11. Aprovechar las ocasiones de hacerse presente en la cultura.</a:t>
          </a:r>
          <a:endParaRPr lang="es-ES" dirty="0"/>
        </a:p>
      </dgm:t>
    </dgm:pt>
    <dgm:pt modelId="{0A1B54AD-1456-4479-A867-056BA74C6837}" type="parTrans" cxnId="{D3A72CBF-7316-47B2-9D35-A3A4C1896DB1}">
      <dgm:prSet/>
      <dgm:spPr/>
      <dgm:t>
        <a:bodyPr/>
        <a:lstStyle/>
        <a:p>
          <a:endParaRPr lang="es-ES"/>
        </a:p>
      </dgm:t>
    </dgm:pt>
    <dgm:pt modelId="{9DFE3208-2FAA-4475-9F0B-384F0F912C8E}" type="sibTrans" cxnId="{D3A72CBF-7316-47B2-9D35-A3A4C1896DB1}">
      <dgm:prSet/>
      <dgm:spPr/>
      <dgm:t>
        <a:bodyPr/>
        <a:lstStyle/>
        <a:p>
          <a:endParaRPr lang="es-ES"/>
        </a:p>
      </dgm:t>
    </dgm:pt>
    <dgm:pt modelId="{0D589FCD-7557-45E9-B2E7-E1D0FE8C51EF}">
      <dgm:prSet phldrT="[Texto]"/>
      <dgm:spPr/>
      <dgm:t>
        <a:bodyPr/>
        <a:lstStyle/>
        <a:p>
          <a:r>
            <a:rPr lang="es-ES" dirty="0" smtClean="0"/>
            <a:t>12. Programar actos eclesiales en ámbito público.</a:t>
          </a:r>
          <a:endParaRPr lang="es-ES" dirty="0"/>
        </a:p>
      </dgm:t>
    </dgm:pt>
    <dgm:pt modelId="{6670B603-1B62-41BD-AE36-3D420F751790}" type="parTrans" cxnId="{D69B6183-16DA-4513-BC0F-D66C205FF42F}">
      <dgm:prSet/>
      <dgm:spPr/>
      <dgm:t>
        <a:bodyPr/>
        <a:lstStyle/>
        <a:p>
          <a:endParaRPr lang="es-ES"/>
        </a:p>
      </dgm:t>
    </dgm:pt>
    <dgm:pt modelId="{47BB66C5-C608-4BBB-8428-F7237FDB59F2}" type="sibTrans" cxnId="{D69B6183-16DA-4513-BC0F-D66C205FF42F}">
      <dgm:prSet/>
      <dgm:spPr/>
      <dgm:t>
        <a:bodyPr/>
        <a:lstStyle/>
        <a:p>
          <a:endParaRPr lang="es-ES"/>
        </a:p>
      </dgm:t>
    </dgm:pt>
    <dgm:pt modelId="{3F451837-6D29-45EA-B8B1-4F7F26D59A85}" type="pres">
      <dgm:prSet presAssocID="{6B4A8D7C-A193-4CC7-874C-E2B71D9A985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EC09A20-1F9C-41FC-BFFC-067D24621019}" type="pres">
      <dgm:prSet presAssocID="{D0109E21-A58A-4632-B9FB-179AE0A52592}" presName="linNode" presStyleCnt="0"/>
      <dgm:spPr/>
    </dgm:pt>
    <dgm:pt modelId="{8E2D042A-9F02-427C-8D37-84A0F1BB39F3}" type="pres">
      <dgm:prSet presAssocID="{D0109E21-A58A-4632-B9FB-179AE0A52592}" presName="parentText" presStyleLbl="node1" presStyleIdx="0" presStyleCnt="1" custScaleX="48665" custLinFactNeighborX="-3729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63AF427-BAAB-4B51-AA75-2CA68FD682B3}" type="pres">
      <dgm:prSet presAssocID="{D0109E21-A58A-4632-B9FB-179AE0A52592}" presName="descendantText" presStyleLbl="alignAccFollowNode1" presStyleIdx="0" presStyleCnt="1" custAng="0" custScaleX="125851" custScaleY="11413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5763C63-9AF5-418F-B78D-78CAF25301AF}" type="presOf" srcId="{0D589FCD-7557-45E9-B2E7-E1D0FE8C51EF}" destId="{A63AF427-BAAB-4B51-AA75-2CA68FD682B3}" srcOrd="0" destOrd="11" presId="urn:microsoft.com/office/officeart/2005/8/layout/vList5"/>
    <dgm:cxn modelId="{CD2D9406-7F4F-4FAA-9612-988C85CDF996}" type="presOf" srcId="{A940954F-27D5-4121-BE8B-F175B7EDA6BD}" destId="{A63AF427-BAAB-4B51-AA75-2CA68FD682B3}" srcOrd="0" destOrd="4" presId="urn:microsoft.com/office/officeart/2005/8/layout/vList5"/>
    <dgm:cxn modelId="{D3A72CBF-7316-47B2-9D35-A3A4C1896DB1}" srcId="{D0109E21-A58A-4632-B9FB-179AE0A52592}" destId="{21F270F4-D3E2-4FD3-B42E-388A86A73AD0}" srcOrd="10" destOrd="0" parTransId="{0A1B54AD-1456-4479-A867-056BA74C6837}" sibTransId="{9DFE3208-2FAA-4475-9F0B-384F0F912C8E}"/>
    <dgm:cxn modelId="{739330A2-0DD0-433F-A676-9854AC1978C4}" type="presOf" srcId="{B5D5904F-9F8E-4355-B762-559A5C8B9296}" destId="{A63AF427-BAAB-4B51-AA75-2CA68FD682B3}" srcOrd="0" destOrd="9" presId="urn:microsoft.com/office/officeart/2005/8/layout/vList5"/>
    <dgm:cxn modelId="{53B2DC25-1454-49CC-909B-0DCE1CC0ABDF}" srcId="{D0109E21-A58A-4632-B9FB-179AE0A52592}" destId="{15DA3DBA-BAEE-405A-9DDB-E64A6316989B}" srcOrd="6" destOrd="0" parTransId="{098FC085-527A-4F3A-8E71-5BF0D9E1BB19}" sibTransId="{11CD320D-916D-495A-9FF6-A6B6AA4E0DF0}"/>
    <dgm:cxn modelId="{7C5C5EDD-5BDE-49EF-8C02-ECB5FC72122B}" srcId="{D0109E21-A58A-4632-B9FB-179AE0A52592}" destId="{57A86155-7FED-413F-931F-8D464217683F}" srcOrd="3" destOrd="0" parTransId="{8DDA2B37-CBFC-4541-81EB-9D1FFEE49B01}" sibTransId="{C232C5A9-DBB2-4737-922F-DEC679B2A7C2}"/>
    <dgm:cxn modelId="{3AEE6FF3-917F-48A0-A2ED-DFEA79885E68}" srcId="{D0109E21-A58A-4632-B9FB-179AE0A52592}" destId="{2BFAFD66-C206-4A9F-9701-B12D92F2614D}" srcOrd="0" destOrd="0" parTransId="{120980DE-34C3-4E08-9691-8C5627529C5F}" sibTransId="{82E29948-683C-4D25-8694-D177A0427B14}"/>
    <dgm:cxn modelId="{8F073D8C-B682-45B8-8929-EEE318853769}" type="presOf" srcId="{2AF5FB13-7D00-47EB-9A20-4CAF267D834D}" destId="{A63AF427-BAAB-4B51-AA75-2CA68FD682B3}" srcOrd="0" destOrd="5" presId="urn:microsoft.com/office/officeart/2005/8/layout/vList5"/>
    <dgm:cxn modelId="{83CEFCD4-A99C-46B0-A7A3-4320CC9583F6}" type="presOf" srcId="{21F270F4-D3E2-4FD3-B42E-388A86A73AD0}" destId="{A63AF427-BAAB-4B51-AA75-2CA68FD682B3}" srcOrd="0" destOrd="10" presId="urn:microsoft.com/office/officeart/2005/8/layout/vList5"/>
    <dgm:cxn modelId="{3821813A-F791-49C8-84B2-32E836EE0DDB}" srcId="{D0109E21-A58A-4632-B9FB-179AE0A52592}" destId="{765B62EB-F00B-4F76-90A4-53CD33B4BD95}" srcOrd="7" destOrd="0" parTransId="{6BC58515-1AFB-4A4B-8CD9-5E6EEB624F7A}" sibTransId="{0C32775E-CF57-49C7-9F50-15D665062F28}"/>
    <dgm:cxn modelId="{754EA438-6373-44E3-B69B-6B807864FC0D}" type="presOf" srcId="{57A86155-7FED-413F-931F-8D464217683F}" destId="{A63AF427-BAAB-4B51-AA75-2CA68FD682B3}" srcOrd="0" destOrd="3" presId="urn:microsoft.com/office/officeart/2005/8/layout/vList5"/>
    <dgm:cxn modelId="{4418763B-D018-42B8-A9E9-237347B9FE21}" type="presOf" srcId="{89BC5E28-0279-45D8-B14E-9E4A56EE56A5}" destId="{A63AF427-BAAB-4B51-AA75-2CA68FD682B3}" srcOrd="0" destOrd="2" presId="urn:microsoft.com/office/officeart/2005/8/layout/vList5"/>
    <dgm:cxn modelId="{D0ACB89A-6C37-4559-837C-93E180A0CFF7}" type="presOf" srcId="{8DEF90ED-6999-46FB-AF06-C567017B7DA7}" destId="{A63AF427-BAAB-4B51-AA75-2CA68FD682B3}" srcOrd="0" destOrd="8" presId="urn:microsoft.com/office/officeart/2005/8/layout/vList5"/>
    <dgm:cxn modelId="{D69B6183-16DA-4513-BC0F-D66C205FF42F}" srcId="{D0109E21-A58A-4632-B9FB-179AE0A52592}" destId="{0D589FCD-7557-45E9-B2E7-E1D0FE8C51EF}" srcOrd="11" destOrd="0" parTransId="{6670B603-1B62-41BD-AE36-3D420F751790}" sibTransId="{47BB66C5-C608-4BBB-8428-F7237FDB59F2}"/>
    <dgm:cxn modelId="{8231696C-08B5-461A-8CEF-328C8567AF54}" srcId="{D0109E21-A58A-4632-B9FB-179AE0A52592}" destId="{5CB5B4A3-CCD0-4FA0-B0E0-7A0A29557A56}" srcOrd="1" destOrd="0" parTransId="{A14B3ACE-3A45-4FFD-8A19-5B9BE1318C44}" sibTransId="{7FFF93AB-273B-4FD8-A479-4832BFE3CE3F}"/>
    <dgm:cxn modelId="{535A9A7D-0371-4CC6-AB65-16BA19F2B1A6}" srcId="{D0109E21-A58A-4632-B9FB-179AE0A52592}" destId="{89BC5E28-0279-45D8-B14E-9E4A56EE56A5}" srcOrd="2" destOrd="0" parTransId="{E05F8B8D-E906-419B-89D6-80CD77EF5C23}" sibTransId="{4AABFF84-4CCB-4451-92B6-9A863FD6CCA4}"/>
    <dgm:cxn modelId="{484DD479-A3B9-427D-9839-99029F291EA2}" type="presOf" srcId="{765B62EB-F00B-4F76-90A4-53CD33B4BD95}" destId="{A63AF427-BAAB-4B51-AA75-2CA68FD682B3}" srcOrd="0" destOrd="7" presId="urn:microsoft.com/office/officeart/2005/8/layout/vList5"/>
    <dgm:cxn modelId="{5D527F60-1A2A-46BA-9E4F-FBCA43038042}" type="presOf" srcId="{5CB5B4A3-CCD0-4FA0-B0E0-7A0A29557A56}" destId="{A63AF427-BAAB-4B51-AA75-2CA68FD682B3}" srcOrd="0" destOrd="1" presId="urn:microsoft.com/office/officeart/2005/8/layout/vList5"/>
    <dgm:cxn modelId="{FB7C5688-A484-4BCF-9DF5-8D27E84A165F}" type="presOf" srcId="{6B4A8D7C-A193-4CC7-874C-E2B71D9A985E}" destId="{3F451837-6D29-45EA-B8B1-4F7F26D59A85}" srcOrd="0" destOrd="0" presId="urn:microsoft.com/office/officeart/2005/8/layout/vList5"/>
    <dgm:cxn modelId="{233F9F6B-F283-498D-8A8D-FB47CAD9ED3A}" srcId="{6B4A8D7C-A193-4CC7-874C-E2B71D9A985E}" destId="{D0109E21-A58A-4632-B9FB-179AE0A52592}" srcOrd="0" destOrd="0" parTransId="{9363C04D-7F1D-40CB-9A1B-D47F65F6E461}" sibTransId="{9D7A7621-EA5D-4A25-9B9A-870734213A20}"/>
    <dgm:cxn modelId="{30B761CD-9115-4506-99A3-4AE3DD93C1C0}" srcId="{D0109E21-A58A-4632-B9FB-179AE0A52592}" destId="{B5D5904F-9F8E-4355-B762-559A5C8B9296}" srcOrd="9" destOrd="0" parTransId="{693622C4-33CF-438E-9286-228208378530}" sibTransId="{27E46D33-95E5-494A-A1E8-9D77E140FE07}"/>
    <dgm:cxn modelId="{C156D7AD-F269-4D6F-9535-5ECA858BA684}" type="presOf" srcId="{2BFAFD66-C206-4A9F-9701-B12D92F2614D}" destId="{A63AF427-BAAB-4B51-AA75-2CA68FD682B3}" srcOrd="0" destOrd="0" presId="urn:microsoft.com/office/officeart/2005/8/layout/vList5"/>
    <dgm:cxn modelId="{2061C709-02B0-4DB3-A91A-85CBC8BA1DAC}" type="presOf" srcId="{D0109E21-A58A-4632-B9FB-179AE0A52592}" destId="{8E2D042A-9F02-427C-8D37-84A0F1BB39F3}" srcOrd="0" destOrd="0" presId="urn:microsoft.com/office/officeart/2005/8/layout/vList5"/>
    <dgm:cxn modelId="{3D78AF1E-C535-4110-A537-004A033BBE63}" srcId="{D0109E21-A58A-4632-B9FB-179AE0A52592}" destId="{2AF5FB13-7D00-47EB-9A20-4CAF267D834D}" srcOrd="5" destOrd="0" parTransId="{1F60A028-E3C7-430E-86DA-FDEAEEFD069F}" sibTransId="{CD5620DE-30CB-43BA-8671-6A03F778BC8C}"/>
    <dgm:cxn modelId="{421BB36F-32B9-490A-9AD6-F41AF5EAE9D7}" type="presOf" srcId="{15DA3DBA-BAEE-405A-9DDB-E64A6316989B}" destId="{A63AF427-BAAB-4B51-AA75-2CA68FD682B3}" srcOrd="0" destOrd="6" presId="urn:microsoft.com/office/officeart/2005/8/layout/vList5"/>
    <dgm:cxn modelId="{DC1C270D-97A6-4BB2-9042-2F4FA1E66EBE}" srcId="{D0109E21-A58A-4632-B9FB-179AE0A52592}" destId="{A940954F-27D5-4121-BE8B-F175B7EDA6BD}" srcOrd="4" destOrd="0" parTransId="{947337D5-148D-4A82-9E03-C76A23FBB10E}" sibTransId="{923D0C23-9CB9-457A-BB16-6F912A50DF0F}"/>
    <dgm:cxn modelId="{8C5AD59F-B7CB-4FF8-8CE7-477925558108}" srcId="{D0109E21-A58A-4632-B9FB-179AE0A52592}" destId="{8DEF90ED-6999-46FB-AF06-C567017B7DA7}" srcOrd="8" destOrd="0" parTransId="{CFFFEE96-EEBC-44D5-A39D-7CA4FC85DF2A}" sibTransId="{FE5994D5-9AEA-4721-B7DB-740630F09470}"/>
    <dgm:cxn modelId="{0DBF15AE-7E37-4D58-A615-C242F58D5EF0}" type="presParOf" srcId="{3F451837-6D29-45EA-B8B1-4F7F26D59A85}" destId="{EEC09A20-1F9C-41FC-BFFC-067D24621019}" srcOrd="0" destOrd="0" presId="urn:microsoft.com/office/officeart/2005/8/layout/vList5"/>
    <dgm:cxn modelId="{7F14CFC6-43E2-4DCC-A035-FB76A45DC1F2}" type="presParOf" srcId="{EEC09A20-1F9C-41FC-BFFC-067D24621019}" destId="{8E2D042A-9F02-427C-8D37-84A0F1BB39F3}" srcOrd="0" destOrd="0" presId="urn:microsoft.com/office/officeart/2005/8/layout/vList5"/>
    <dgm:cxn modelId="{D3C1B3BE-3CFF-4C33-9C2E-110E32D21DEB}" type="presParOf" srcId="{EEC09A20-1F9C-41FC-BFFC-067D24621019}" destId="{A63AF427-BAAB-4B51-AA75-2CA68FD682B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B4A8D7C-A193-4CC7-874C-E2B71D9A985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0109E21-A58A-4632-B9FB-179AE0A52592}">
      <dgm:prSet phldrT="[Texto]"/>
      <dgm:spPr/>
      <dgm:t>
        <a:bodyPr/>
        <a:lstStyle/>
        <a:p>
          <a:r>
            <a:rPr lang="es-ES" dirty="0" smtClean="0"/>
            <a:t>ACCIÓN</a:t>
          </a:r>
        </a:p>
        <a:p>
          <a:r>
            <a:rPr lang="es-ES" dirty="0" smtClean="0"/>
            <a:t>CATEQUÉTICA</a:t>
          </a:r>
          <a:endParaRPr lang="es-ES" dirty="0"/>
        </a:p>
      </dgm:t>
    </dgm:pt>
    <dgm:pt modelId="{9363C04D-7F1D-40CB-9A1B-D47F65F6E461}" type="parTrans" cxnId="{233F9F6B-F283-498D-8A8D-FB47CAD9ED3A}">
      <dgm:prSet/>
      <dgm:spPr/>
      <dgm:t>
        <a:bodyPr/>
        <a:lstStyle/>
        <a:p>
          <a:endParaRPr lang="es-ES"/>
        </a:p>
      </dgm:t>
    </dgm:pt>
    <dgm:pt modelId="{9D7A7621-EA5D-4A25-9B9A-870734213A20}" type="sibTrans" cxnId="{233F9F6B-F283-498D-8A8D-FB47CAD9ED3A}">
      <dgm:prSet/>
      <dgm:spPr/>
      <dgm:t>
        <a:bodyPr/>
        <a:lstStyle/>
        <a:p>
          <a:endParaRPr lang="es-ES"/>
        </a:p>
      </dgm:t>
    </dgm:pt>
    <dgm:pt modelId="{2BFAFD66-C206-4A9F-9701-B12D92F2614D}">
      <dgm:prSet phldrT="[Texto]"/>
      <dgm:spPr/>
      <dgm:t>
        <a:bodyPr/>
        <a:lstStyle/>
        <a:p>
          <a:r>
            <a:rPr lang="es-ES" dirty="0" smtClean="0"/>
            <a:t>1. Implicar a las familias en el itinerario catequético de sus hijos.</a:t>
          </a:r>
          <a:endParaRPr lang="es-ES" dirty="0"/>
        </a:p>
      </dgm:t>
    </dgm:pt>
    <dgm:pt modelId="{120980DE-34C3-4E08-9691-8C5627529C5F}" type="parTrans" cxnId="{3AEE6FF3-917F-48A0-A2ED-DFEA79885E68}">
      <dgm:prSet/>
      <dgm:spPr/>
      <dgm:t>
        <a:bodyPr/>
        <a:lstStyle/>
        <a:p>
          <a:endParaRPr lang="es-ES"/>
        </a:p>
      </dgm:t>
    </dgm:pt>
    <dgm:pt modelId="{82E29948-683C-4D25-8694-D177A0427B14}" type="sibTrans" cxnId="{3AEE6FF3-917F-48A0-A2ED-DFEA79885E68}">
      <dgm:prSet/>
      <dgm:spPr/>
      <dgm:t>
        <a:bodyPr/>
        <a:lstStyle/>
        <a:p>
          <a:endParaRPr lang="es-ES"/>
        </a:p>
      </dgm:t>
    </dgm:pt>
    <dgm:pt modelId="{5CB5B4A3-CCD0-4FA0-B0E0-7A0A29557A56}">
      <dgm:prSet phldrT="[Texto]"/>
      <dgm:spPr/>
      <dgm:t>
        <a:bodyPr/>
        <a:lstStyle/>
        <a:p>
          <a:r>
            <a:rPr lang="es-ES" dirty="0" smtClean="0"/>
            <a:t>2. Crear e instituir en la Diócesis itinerarios catequéticos para adultos.</a:t>
          </a:r>
          <a:endParaRPr lang="es-ES" dirty="0"/>
        </a:p>
      </dgm:t>
    </dgm:pt>
    <dgm:pt modelId="{A14B3ACE-3A45-4FFD-8A19-5B9BE1318C44}" type="parTrans" cxnId="{8231696C-08B5-461A-8CEF-328C8567AF54}">
      <dgm:prSet/>
      <dgm:spPr/>
      <dgm:t>
        <a:bodyPr/>
        <a:lstStyle/>
        <a:p>
          <a:endParaRPr lang="es-ES"/>
        </a:p>
      </dgm:t>
    </dgm:pt>
    <dgm:pt modelId="{7FFF93AB-273B-4FD8-A479-4832BFE3CE3F}" type="sibTrans" cxnId="{8231696C-08B5-461A-8CEF-328C8567AF54}">
      <dgm:prSet/>
      <dgm:spPr/>
      <dgm:t>
        <a:bodyPr/>
        <a:lstStyle/>
        <a:p>
          <a:endParaRPr lang="es-ES"/>
        </a:p>
      </dgm:t>
    </dgm:pt>
    <dgm:pt modelId="{89BC5E28-0279-45D8-B14E-9E4A56EE56A5}">
      <dgm:prSet phldrT="[Texto]"/>
      <dgm:spPr/>
      <dgm:t>
        <a:bodyPr/>
        <a:lstStyle/>
        <a:p>
          <a:r>
            <a:rPr lang="es-ES" dirty="0" smtClean="0"/>
            <a:t>3. Cuidar la catequesis de infancia y jóvenes el primer anuncio y la incorporación a la comunidad.</a:t>
          </a:r>
          <a:endParaRPr lang="es-ES" dirty="0"/>
        </a:p>
      </dgm:t>
    </dgm:pt>
    <dgm:pt modelId="{E05F8B8D-E906-419B-89D6-80CD77EF5C23}" type="parTrans" cxnId="{535A9A7D-0371-4CC6-AB65-16BA19F2B1A6}">
      <dgm:prSet/>
      <dgm:spPr/>
      <dgm:t>
        <a:bodyPr/>
        <a:lstStyle/>
        <a:p>
          <a:endParaRPr lang="es-ES"/>
        </a:p>
      </dgm:t>
    </dgm:pt>
    <dgm:pt modelId="{4AABFF84-4CCB-4451-92B6-9A863FD6CCA4}" type="sibTrans" cxnId="{535A9A7D-0371-4CC6-AB65-16BA19F2B1A6}">
      <dgm:prSet/>
      <dgm:spPr/>
      <dgm:t>
        <a:bodyPr/>
        <a:lstStyle/>
        <a:p>
          <a:endParaRPr lang="es-ES"/>
        </a:p>
      </dgm:t>
    </dgm:pt>
    <dgm:pt modelId="{3F451837-6D29-45EA-B8B1-4F7F26D59A85}" type="pres">
      <dgm:prSet presAssocID="{6B4A8D7C-A193-4CC7-874C-E2B71D9A985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EC09A20-1F9C-41FC-BFFC-067D24621019}" type="pres">
      <dgm:prSet presAssocID="{D0109E21-A58A-4632-B9FB-179AE0A52592}" presName="linNode" presStyleCnt="0"/>
      <dgm:spPr/>
    </dgm:pt>
    <dgm:pt modelId="{8E2D042A-9F02-427C-8D37-84A0F1BB39F3}" type="pres">
      <dgm:prSet presAssocID="{D0109E21-A58A-4632-B9FB-179AE0A52592}" presName="parentText" presStyleLbl="node1" presStyleIdx="0" presStyleCnt="1" custScaleX="117994" custLinFactNeighborX="-3729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63AF427-BAAB-4B51-AA75-2CA68FD682B3}" type="pres">
      <dgm:prSet presAssocID="{D0109E21-A58A-4632-B9FB-179AE0A52592}" presName="descendantText" presStyleLbl="alignAccFollowNode1" presStyleIdx="0" presStyleCnt="1" custAng="0" custScaleX="125851" custScaleY="11413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AB93C89-0EE4-41D2-ADD2-166B1E3825DA}" type="presOf" srcId="{2BFAFD66-C206-4A9F-9701-B12D92F2614D}" destId="{A63AF427-BAAB-4B51-AA75-2CA68FD682B3}" srcOrd="0" destOrd="0" presId="urn:microsoft.com/office/officeart/2005/8/layout/vList5"/>
    <dgm:cxn modelId="{233F9F6B-F283-498D-8A8D-FB47CAD9ED3A}" srcId="{6B4A8D7C-A193-4CC7-874C-E2B71D9A985E}" destId="{D0109E21-A58A-4632-B9FB-179AE0A52592}" srcOrd="0" destOrd="0" parTransId="{9363C04D-7F1D-40CB-9A1B-D47F65F6E461}" sibTransId="{9D7A7621-EA5D-4A25-9B9A-870734213A20}"/>
    <dgm:cxn modelId="{B62A4266-CEB5-40DE-90B5-80C607C0A02A}" type="presOf" srcId="{5CB5B4A3-CCD0-4FA0-B0E0-7A0A29557A56}" destId="{A63AF427-BAAB-4B51-AA75-2CA68FD682B3}" srcOrd="0" destOrd="1" presId="urn:microsoft.com/office/officeart/2005/8/layout/vList5"/>
    <dgm:cxn modelId="{8231696C-08B5-461A-8CEF-328C8567AF54}" srcId="{D0109E21-A58A-4632-B9FB-179AE0A52592}" destId="{5CB5B4A3-CCD0-4FA0-B0E0-7A0A29557A56}" srcOrd="1" destOrd="0" parTransId="{A14B3ACE-3A45-4FFD-8A19-5B9BE1318C44}" sibTransId="{7FFF93AB-273B-4FD8-A479-4832BFE3CE3F}"/>
    <dgm:cxn modelId="{535A9A7D-0371-4CC6-AB65-16BA19F2B1A6}" srcId="{D0109E21-A58A-4632-B9FB-179AE0A52592}" destId="{89BC5E28-0279-45D8-B14E-9E4A56EE56A5}" srcOrd="2" destOrd="0" parTransId="{E05F8B8D-E906-419B-89D6-80CD77EF5C23}" sibTransId="{4AABFF84-4CCB-4451-92B6-9A863FD6CCA4}"/>
    <dgm:cxn modelId="{901E3032-F4BB-4107-A9D7-4BD136B3E6F8}" type="presOf" srcId="{6B4A8D7C-A193-4CC7-874C-E2B71D9A985E}" destId="{3F451837-6D29-45EA-B8B1-4F7F26D59A85}" srcOrd="0" destOrd="0" presId="urn:microsoft.com/office/officeart/2005/8/layout/vList5"/>
    <dgm:cxn modelId="{3AEE6FF3-917F-48A0-A2ED-DFEA79885E68}" srcId="{D0109E21-A58A-4632-B9FB-179AE0A52592}" destId="{2BFAFD66-C206-4A9F-9701-B12D92F2614D}" srcOrd="0" destOrd="0" parTransId="{120980DE-34C3-4E08-9691-8C5627529C5F}" sibTransId="{82E29948-683C-4D25-8694-D177A0427B14}"/>
    <dgm:cxn modelId="{79F9D951-44C0-419C-8A8B-CA17A95DEE00}" type="presOf" srcId="{D0109E21-A58A-4632-B9FB-179AE0A52592}" destId="{8E2D042A-9F02-427C-8D37-84A0F1BB39F3}" srcOrd="0" destOrd="0" presId="urn:microsoft.com/office/officeart/2005/8/layout/vList5"/>
    <dgm:cxn modelId="{F0858EC7-4DB2-4BAD-986E-578D5CF26BB9}" type="presOf" srcId="{89BC5E28-0279-45D8-B14E-9E4A56EE56A5}" destId="{A63AF427-BAAB-4B51-AA75-2CA68FD682B3}" srcOrd="0" destOrd="2" presId="urn:microsoft.com/office/officeart/2005/8/layout/vList5"/>
    <dgm:cxn modelId="{6B40222C-BB53-4F2F-9B23-63261B428C35}" type="presParOf" srcId="{3F451837-6D29-45EA-B8B1-4F7F26D59A85}" destId="{EEC09A20-1F9C-41FC-BFFC-067D24621019}" srcOrd="0" destOrd="0" presId="urn:microsoft.com/office/officeart/2005/8/layout/vList5"/>
    <dgm:cxn modelId="{B789D17F-5D85-4F7C-A136-0AD4C52481B1}" type="presParOf" srcId="{EEC09A20-1F9C-41FC-BFFC-067D24621019}" destId="{8E2D042A-9F02-427C-8D37-84A0F1BB39F3}" srcOrd="0" destOrd="0" presId="urn:microsoft.com/office/officeart/2005/8/layout/vList5"/>
    <dgm:cxn modelId="{D170F741-DCA3-42BF-9708-7713AD82F2E7}" type="presParOf" srcId="{EEC09A20-1F9C-41FC-BFFC-067D24621019}" destId="{A63AF427-BAAB-4B51-AA75-2CA68FD682B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6B4A8D7C-A193-4CC7-874C-E2B71D9A985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0109E21-A58A-4632-B9FB-179AE0A52592}">
      <dgm:prSet phldrT="[Texto]"/>
      <dgm:spPr/>
      <dgm:t>
        <a:bodyPr/>
        <a:lstStyle/>
        <a:p>
          <a:r>
            <a:rPr lang="es-ES" dirty="0" smtClean="0"/>
            <a:t>ACCIÓN</a:t>
          </a:r>
        </a:p>
        <a:p>
          <a:r>
            <a:rPr lang="es-ES" dirty="0" smtClean="0"/>
            <a:t>PASTORAL</a:t>
          </a:r>
          <a:endParaRPr lang="es-ES" dirty="0"/>
        </a:p>
      </dgm:t>
    </dgm:pt>
    <dgm:pt modelId="{9363C04D-7F1D-40CB-9A1B-D47F65F6E461}" type="parTrans" cxnId="{233F9F6B-F283-498D-8A8D-FB47CAD9ED3A}">
      <dgm:prSet/>
      <dgm:spPr/>
      <dgm:t>
        <a:bodyPr/>
        <a:lstStyle/>
        <a:p>
          <a:endParaRPr lang="es-ES"/>
        </a:p>
      </dgm:t>
    </dgm:pt>
    <dgm:pt modelId="{9D7A7621-EA5D-4A25-9B9A-870734213A20}" type="sibTrans" cxnId="{233F9F6B-F283-498D-8A8D-FB47CAD9ED3A}">
      <dgm:prSet/>
      <dgm:spPr/>
      <dgm:t>
        <a:bodyPr/>
        <a:lstStyle/>
        <a:p>
          <a:endParaRPr lang="es-ES"/>
        </a:p>
      </dgm:t>
    </dgm:pt>
    <dgm:pt modelId="{2BFAFD66-C206-4A9F-9701-B12D92F2614D}">
      <dgm:prSet phldrT="[Texto]"/>
      <dgm:spPr/>
      <dgm:t>
        <a:bodyPr/>
        <a:lstStyle/>
        <a:p>
          <a:r>
            <a:rPr lang="es-ES" dirty="0" smtClean="0"/>
            <a:t>1. Poner en práctica el Directorio Diocesano de la Iniciación Cristiana.</a:t>
          </a:r>
          <a:endParaRPr lang="es-ES" dirty="0"/>
        </a:p>
      </dgm:t>
    </dgm:pt>
    <dgm:pt modelId="{120980DE-34C3-4E08-9691-8C5627529C5F}" type="parTrans" cxnId="{3AEE6FF3-917F-48A0-A2ED-DFEA79885E68}">
      <dgm:prSet/>
      <dgm:spPr/>
      <dgm:t>
        <a:bodyPr/>
        <a:lstStyle/>
        <a:p>
          <a:endParaRPr lang="es-ES"/>
        </a:p>
      </dgm:t>
    </dgm:pt>
    <dgm:pt modelId="{82E29948-683C-4D25-8694-D177A0427B14}" type="sibTrans" cxnId="{3AEE6FF3-917F-48A0-A2ED-DFEA79885E68}">
      <dgm:prSet/>
      <dgm:spPr/>
      <dgm:t>
        <a:bodyPr/>
        <a:lstStyle/>
        <a:p>
          <a:endParaRPr lang="es-ES"/>
        </a:p>
      </dgm:t>
    </dgm:pt>
    <dgm:pt modelId="{5CB5B4A3-CCD0-4FA0-B0E0-7A0A29557A56}">
      <dgm:prSet phldrT="[Texto]"/>
      <dgm:spPr/>
      <dgm:t>
        <a:bodyPr/>
        <a:lstStyle/>
        <a:p>
          <a:r>
            <a:rPr lang="es-ES" dirty="0" smtClean="0"/>
            <a:t>2. Equipos de atención pastoral en los tiempos fuertes.</a:t>
          </a:r>
          <a:endParaRPr lang="es-ES" dirty="0"/>
        </a:p>
      </dgm:t>
    </dgm:pt>
    <dgm:pt modelId="{A14B3ACE-3A45-4FFD-8A19-5B9BE1318C44}" type="parTrans" cxnId="{8231696C-08B5-461A-8CEF-328C8567AF54}">
      <dgm:prSet/>
      <dgm:spPr/>
      <dgm:t>
        <a:bodyPr/>
        <a:lstStyle/>
        <a:p>
          <a:endParaRPr lang="es-ES"/>
        </a:p>
      </dgm:t>
    </dgm:pt>
    <dgm:pt modelId="{7FFF93AB-273B-4FD8-A479-4832BFE3CE3F}" type="sibTrans" cxnId="{8231696C-08B5-461A-8CEF-328C8567AF54}">
      <dgm:prSet/>
      <dgm:spPr/>
      <dgm:t>
        <a:bodyPr/>
        <a:lstStyle/>
        <a:p>
          <a:endParaRPr lang="es-ES"/>
        </a:p>
      </dgm:t>
    </dgm:pt>
    <dgm:pt modelId="{89BC5E28-0279-45D8-B14E-9E4A56EE56A5}">
      <dgm:prSet phldrT="[Texto]"/>
      <dgm:spPr/>
      <dgm:t>
        <a:bodyPr/>
        <a:lstStyle/>
        <a:p>
          <a:r>
            <a:rPr lang="es-ES" dirty="0" smtClean="0"/>
            <a:t>3. Ofrecer desde la Diócesis materiales acordes con unas pastoral evangelizadora.</a:t>
          </a:r>
          <a:endParaRPr lang="es-ES" dirty="0"/>
        </a:p>
      </dgm:t>
    </dgm:pt>
    <dgm:pt modelId="{E05F8B8D-E906-419B-89D6-80CD77EF5C23}" type="parTrans" cxnId="{535A9A7D-0371-4CC6-AB65-16BA19F2B1A6}">
      <dgm:prSet/>
      <dgm:spPr/>
      <dgm:t>
        <a:bodyPr/>
        <a:lstStyle/>
        <a:p>
          <a:endParaRPr lang="es-ES"/>
        </a:p>
      </dgm:t>
    </dgm:pt>
    <dgm:pt modelId="{4AABFF84-4CCB-4451-92B6-9A863FD6CCA4}" type="sibTrans" cxnId="{535A9A7D-0371-4CC6-AB65-16BA19F2B1A6}">
      <dgm:prSet/>
      <dgm:spPr/>
      <dgm:t>
        <a:bodyPr/>
        <a:lstStyle/>
        <a:p>
          <a:endParaRPr lang="es-ES"/>
        </a:p>
      </dgm:t>
    </dgm:pt>
    <dgm:pt modelId="{35E948FC-11D5-495A-A81C-9EA3BBEC9AE2}">
      <dgm:prSet phldrT="[Texto]"/>
      <dgm:spPr/>
      <dgm:t>
        <a:bodyPr/>
        <a:lstStyle/>
        <a:p>
          <a:r>
            <a:rPr lang="es-ES" dirty="0" smtClean="0"/>
            <a:t>4. Que la pastoral juvenil tienda al encuentro con Cristo y la plena inserción en la comunidad: discernir vocaciones.</a:t>
          </a:r>
          <a:endParaRPr lang="es-ES" dirty="0"/>
        </a:p>
      </dgm:t>
    </dgm:pt>
    <dgm:pt modelId="{857E85E9-FB66-4FE7-8925-43915420A076}" type="parTrans" cxnId="{2CC7318B-69ED-4B0A-BA6A-4D4F2B8B720D}">
      <dgm:prSet/>
      <dgm:spPr/>
    </dgm:pt>
    <dgm:pt modelId="{A3AC3CBF-1B9C-4A9E-8367-27A6D59D4773}" type="sibTrans" cxnId="{2CC7318B-69ED-4B0A-BA6A-4D4F2B8B720D}">
      <dgm:prSet/>
      <dgm:spPr/>
    </dgm:pt>
    <dgm:pt modelId="{B6976EA0-574F-4853-A2DD-922757D8AC68}">
      <dgm:prSet phldrT="[Texto]"/>
      <dgm:spPr/>
      <dgm:t>
        <a:bodyPr/>
        <a:lstStyle/>
        <a:p>
          <a:r>
            <a:rPr lang="es-ES" dirty="0" smtClean="0"/>
            <a:t>5. Ofrecer desde la Diócesis medios para la pastoral familiar.</a:t>
          </a:r>
          <a:endParaRPr lang="es-ES" dirty="0"/>
        </a:p>
      </dgm:t>
    </dgm:pt>
    <dgm:pt modelId="{3D3D8FD0-9E5E-453E-9C79-59004EE1B150}" type="parTrans" cxnId="{AA4E0143-D287-40EE-93A7-3269BB99B42D}">
      <dgm:prSet/>
      <dgm:spPr/>
    </dgm:pt>
    <dgm:pt modelId="{BB942E18-A9B2-41A2-B7F9-D24A91A96F0B}" type="sibTrans" cxnId="{AA4E0143-D287-40EE-93A7-3269BB99B42D}">
      <dgm:prSet/>
      <dgm:spPr/>
    </dgm:pt>
    <dgm:pt modelId="{D4298783-CC73-4F34-949D-F46FB3761C96}">
      <dgm:prSet phldrT="[Texto]"/>
      <dgm:spPr/>
      <dgm:t>
        <a:bodyPr/>
        <a:lstStyle/>
        <a:p>
          <a:r>
            <a:rPr lang="es-ES" dirty="0" smtClean="0"/>
            <a:t>6. Potenciar los movimientos de apostolado seglar.</a:t>
          </a:r>
          <a:endParaRPr lang="es-ES" dirty="0"/>
        </a:p>
      </dgm:t>
    </dgm:pt>
    <dgm:pt modelId="{418488FF-86E0-493E-BBE9-C6B9D556CE71}" type="parTrans" cxnId="{84B78E93-9E32-4FD4-B7D6-452B854E14CC}">
      <dgm:prSet/>
      <dgm:spPr/>
    </dgm:pt>
    <dgm:pt modelId="{1332C056-9CFB-42A9-A3F9-45CA9453208D}" type="sibTrans" cxnId="{84B78E93-9E32-4FD4-B7D6-452B854E14CC}">
      <dgm:prSet/>
      <dgm:spPr/>
    </dgm:pt>
    <dgm:pt modelId="{15F6F835-B39A-4B81-8CE8-FD30F13C059E}">
      <dgm:prSet phldrT="[Texto]"/>
      <dgm:spPr/>
      <dgm:t>
        <a:bodyPr/>
        <a:lstStyle/>
        <a:p>
          <a:r>
            <a:rPr lang="es-ES" dirty="0" smtClean="0"/>
            <a:t>7. Cursillos de aplicación pastoral de la informática y las redes sociales </a:t>
          </a:r>
          <a:endParaRPr lang="es-ES" dirty="0"/>
        </a:p>
      </dgm:t>
    </dgm:pt>
    <dgm:pt modelId="{C08D8490-6CE6-4F19-8A57-E02EB889C70D}" type="parTrans" cxnId="{DE19E12A-4467-4377-85D4-F2539C46E52C}">
      <dgm:prSet/>
      <dgm:spPr/>
    </dgm:pt>
    <dgm:pt modelId="{1A620412-32A1-47F6-9149-4A1965500E3E}" type="sibTrans" cxnId="{DE19E12A-4467-4377-85D4-F2539C46E52C}">
      <dgm:prSet/>
      <dgm:spPr/>
    </dgm:pt>
    <dgm:pt modelId="{DF76E830-66B8-4545-97A5-B42EEBFA5901}">
      <dgm:prSet phldrT="[Texto]"/>
      <dgm:spPr/>
      <dgm:t>
        <a:bodyPr/>
        <a:lstStyle/>
        <a:p>
          <a:r>
            <a:rPr lang="es-ES" dirty="0" smtClean="0"/>
            <a:t>8. Aportación de las Delegaciones para estas líneas de acción.</a:t>
          </a:r>
          <a:endParaRPr lang="es-ES" dirty="0"/>
        </a:p>
      </dgm:t>
    </dgm:pt>
    <dgm:pt modelId="{F03FDABA-59D7-4D16-9A10-47AC25E302E5}" type="parTrans" cxnId="{2CC28490-79AB-40B5-80C4-2979A04ED478}">
      <dgm:prSet/>
      <dgm:spPr/>
    </dgm:pt>
    <dgm:pt modelId="{6DC14829-544F-4A87-915C-69BC98CC79D4}" type="sibTrans" cxnId="{2CC28490-79AB-40B5-80C4-2979A04ED478}">
      <dgm:prSet/>
      <dgm:spPr/>
    </dgm:pt>
    <dgm:pt modelId="{94E71B6F-7E7B-4EBF-863C-35527D1D82F0}">
      <dgm:prSet phldrT="[Texto]"/>
      <dgm:spPr/>
      <dgm:t>
        <a:bodyPr/>
        <a:lstStyle/>
        <a:p>
          <a:r>
            <a:rPr lang="es-ES" dirty="0" smtClean="0"/>
            <a:t>9. Opción por los pobres. Ejercicio de la caridad cuidando estilo y contenido para que también sea evangelizadora.</a:t>
          </a:r>
          <a:endParaRPr lang="es-ES" dirty="0"/>
        </a:p>
      </dgm:t>
    </dgm:pt>
    <dgm:pt modelId="{8B678FB6-B3E7-4216-8360-29F18555924E}" type="parTrans" cxnId="{FE17C97D-C36E-4AA3-A42E-2F6224CC681A}">
      <dgm:prSet/>
      <dgm:spPr/>
    </dgm:pt>
    <dgm:pt modelId="{6A93D58E-3F64-431B-87E2-5DB74E07B7BF}" type="sibTrans" cxnId="{FE17C97D-C36E-4AA3-A42E-2F6224CC681A}">
      <dgm:prSet/>
      <dgm:spPr/>
    </dgm:pt>
    <dgm:pt modelId="{3F451837-6D29-45EA-B8B1-4F7F26D59A85}" type="pres">
      <dgm:prSet presAssocID="{6B4A8D7C-A193-4CC7-874C-E2B71D9A985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EC09A20-1F9C-41FC-BFFC-067D24621019}" type="pres">
      <dgm:prSet presAssocID="{D0109E21-A58A-4632-B9FB-179AE0A52592}" presName="linNode" presStyleCnt="0"/>
      <dgm:spPr/>
    </dgm:pt>
    <dgm:pt modelId="{8E2D042A-9F02-427C-8D37-84A0F1BB39F3}" type="pres">
      <dgm:prSet presAssocID="{D0109E21-A58A-4632-B9FB-179AE0A52592}" presName="parentText" presStyleLbl="node1" presStyleIdx="0" presStyleCnt="1" custScaleX="64613" custLinFactNeighborX="-3729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63AF427-BAAB-4B51-AA75-2CA68FD682B3}" type="pres">
      <dgm:prSet presAssocID="{D0109E21-A58A-4632-B9FB-179AE0A52592}" presName="descendantText" presStyleLbl="alignAccFollowNode1" presStyleIdx="0" presStyleCnt="1" custAng="0" custScaleX="125851" custScaleY="11413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8B7B4B44-B5CF-4BEA-8AA1-1429214DD063}" type="presOf" srcId="{B6976EA0-574F-4853-A2DD-922757D8AC68}" destId="{A63AF427-BAAB-4B51-AA75-2CA68FD682B3}" srcOrd="0" destOrd="4" presId="urn:microsoft.com/office/officeart/2005/8/layout/vList5"/>
    <dgm:cxn modelId="{61B03606-FEE2-41CD-8B43-ABE555040A2D}" type="presOf" srcId="{94E71B6F-7E7B-4EBF-863C-35527D1D82F0}" destId="{A63AF427-BAAB-4B51-AA75-2CA68FD682B3}" srcOrd="0" destOrd="8" presId="urn:microsoft.com/office/officeart/2005/8/layout/vList5"/>
    <dgm:cxn modelId="{E7630425-6494-4331-944A-C2744D16C5F8}" type="presOf" srcId="{6B4A8D7C-A193-4CC7-874C-E2B71D9A985E}" destId="{3F451837-6D29-45EA-B8B1-4F7F26D59A85}" srcOrd="0" destOrd="0" presId="urn:microsoft.com/office/officeart/2005/8/layout/vList5"/>
    <dgm:cxn modelId="{2CC28490-79AB-40B5-80C4-2979A04ED478}" srcId="{D0109E21-A58A-4632-B9FB-179AE0A52592}" destId="{DF76E830-66B8-4545-97A5-B42EEBFA5901}" srcOrd="7" destOrd="0" parTransId="{F03FDABA-59D7-4D16-9A10-47AC25E302E5}" sibTransId="{6DC14829-544F-4A87-915C-69BC98CC79D4}"/>
    <dgm:cxn modelId="{233F9F6B-F283-498D-8A8D-FB47CAD9ED3A}" srcId="{6B4A8D7C-A193-4CC7-874C-E2B71D9A985E}" destId="{D0109E21-A58A-4632-B9FB-179AE0A52592}" srcOrd="0" destOrd="0" parTransId="{9363C04D-7F1D-40CB-9A1B-D47F65F6E461}" sibTransId="{9D7A7621-EA5D-4A25-9B9A-870734213A20}"/>
    <dgm:cxn modelId="{AA4E0143-D287-40EE-93A7-3269BB99B42D}" srcId="{D0109E21-A58A-4632-B9FB-179AE0A52592}" destId="{B6976EA0-574F-4853-A2DD-922757D8AC68}" srcOrd="4" destOrd="0" parTransId="{3D3D8FD0-9E5E-453E-9C79-59004EE1B150}" sibTransId="{BB942E18-A9B2-41A2-B7F9-D24A91A96F0B}"/>
    <dgm:cxn modelId="{7780F12C-01F2-413B-B24B-57279F23BE50}" type="presOf" srcId="{D0109E21-A58A-4632-B9FB-179AE0A52592}" destId="{8E2D042A-9F02-427C-8D37-84A0F1BB39F3}" srcOrd="0" destOrd="0" presId="urn:microsoft.com/office/officeart/2005/8/layout/vList5"/>
    <dgm:cxn modelId="{535A9A7D-0371-4CC6-AB65-16BA19F2B1A6}" srcId="{D0109E21-A58A-4632-B9FB-179AE0A52592}" destId="{89BC5E28-0279-45D8-B14E-9E4A56EE56A5}" srcOrd="2" destOrd="0" parTransId="{E05F8B8D-E906-419B-89D6-80CD77EF5C23}" sibTransId="{4AABFF84-4CCB-4451-92B6-9A863FD6CCA4}"/>
    <dgm:cxn modelId="{8231696C-08B5-461A-8CEF-328C8567AF54}" srcId="{D0109E21-A58A-4632-B9FB-179AE0A52592}" destId="{5CB5B4A3-CCD0-4FA0-B0E0-7A0A29557A56}" srcOrd="1" destOrd="0" parTransId="{A14B3ACE-3A45-4FFD-8A19-5B9BE1318C44}" sibTransId="{7FFF93AB-273B-4FD8-A479-4832BFE3CE3F}"/>
    <dgm:cxn modelId="{3AEE6FF3-917F-48A0-A2ED-DFEA79885E68}" srcId="{D0109E21-A58A-4632-B9FB-179AE0A52592}" destId="{2BFAFD66-C206-4A9F-9701-B12D92F2614D}" srcOrd="0" destOrd="0" parTransId="{120980DE-34C3-4E08-9691-8C5627529C5F}" sibTransId="{82E29948-683C-4D25-8694-D177A0427B14}"/>
    <dgm:cxn modelId="{08D76AFC-26F1-4DAD-B975-4F77417C320B}" type="presOf" srcId="{89BC5E28-0279-45D8-B14E-9E4A56EE56A5}" destId="{A63AF427-BAAB-4B51-AA75-2CA68FD682B3}" srcOrd="0" destOrd="2" presId="urn:microsoft.com/office/officeart/2005/8/layout/vList5"/>
    <dgm:cxn modelId="{18F28A80-FAB2-406B-9C1A-3D9A3F1214AD}" type="presOf" srcId="{DF76E830-66B8-4545-97A5-B42EEBFA5901}" destId="{A63AF427-BAAB-4B51-AA75-2CA68FD682B3}" srcOrd="0" destOrd="7" presId="urn:microsoft.com/office/officeart/2005/8/layout/vList5"/>
    <dgm:cxn modelId="{0C853690-5964-4396-8D93-E530A9356EDD}" type="presOf" srcId="{5CB5B4A3-CCD0-4FA0-B0E0-7A0A29557A56}" destId="{A63AF427-BAAB-4B51-AA75-2CA68FD682B3}" srcOrd="0" destOrd="1" presId="urn:microsoft.com/office/officeart/2005/8/layout/vList5"/>
    <dgm:cxn modelId="{84B78E93-9E32-4FD4-B7D6-452B854E14CC}" srcId="{D0109E21-A58A-4632-B9FB-179AE0A52592}" destId="{D4298783-CC73-4F34-949D-F46FB3761C96}" srcOrd="5" destOrd="0" parTransId="{418488FF-86E0-493E-BBE9-C6B9D556CE71}" sibTransId="{1332C056-9CFB-42A9-A3F9-45CA9453208D}"/>
    <dgm:cxn modelId="{E6B578FD-D7BC-486F-8B68-A13524A0A45C}" type="presOf" srcId="{D4298783-CC73-4F34-949D-F46FB3761C96}" destId="{A63AF427-BAAB-4B51-AA75-2CA68FD682B3}" srcOrd="0" destOrd="5" presId="urn:microsoft.com/office/officeart/2005/8/layout/vList5"/>
    <dgm:cxn modelId="{DE19E12A-4467-4377-85D4-F2539C46E52C}" srcId="{D0109E21-A58A-4632-B9FB-179AE0A52592}" destId="{15F6F835-B39A-4B81-8CE8-FD30F13C059E}" srcOrd="6" destOrd="0" parTransId="{C08D8490-6CE6-4F19-8A57-E02EB889C70D}" sibTransId="{1A620412-32A1-47F6-9149-4A1965500E3E}"/>
    <dgm:cxn modelId="{DADF395D-E6E5-4321-9D45-49223A095127}" type="presOf" srcId="{35E948FC-11D5-495A-A81C-9EA3BBEC9AE2}" destId="{A63AF427-BAAB-4B51-AA75-2CA68FD682B3}" srcOrd="0" destOrd="3" presId="urn:microsoft.com/office/officeart/2005/8/layout/vList5"/>
    <dgm:cxn modelId="{80D06EB2-DEF9-4A77-BA8F-49D151469635}" type="presOf" srcId="{15F6F835-B39A-4B81-8CE8-FD30F13C059E}" destId="{A63AF427-BAAB-4B51-AA75-2CA68FD682B3}" srcOrd="0" destOrd="6" presId="urn:microsoft.com/office/officeart/2005/8/layout/vList5"/>
    <dgm:cxn modelId="{FE17C97D-C36E-4AA3-A42E-2F6224CC681A}" srcId="{D0109E21-A58A-4632-B9FB-179AE0A52592}" destId="{94E71B6F-7E7B-4EBF-863C-35527D1D82F0}" srcOrd="8" destOrd="0" parTransId="{8B678FB6-B3E7-4216-8360-29F18555924E}" sibTransId="{6A93D58E-3F64-431B-87E2-5DB74E07B7BF}"/>
    <dgm:cxn modelId="{483DB76A-314C-408C-8BF6-3B18AA713A51}" type="presOf" srcId="{2BFAFD66-C206-4A9F-9701-B12D92F2614D}" destId="{A63AF427-BAAB-4B51-AA75-2CA68FD682B3}" srcOrd="0" destOrd="0" presId="urn:microsoft.com/office/officeart/2005/8/layout/vList5"/>
    <dgm:cxn modelId="{2CC7318B-69ED-4B0A-BA6A-4D4F2B8B720D}" srcId="{D0109E21-A58A-4632-B9FB-179AE0A52592}" destId="{35E948FC-11D5-495A-A81C-9EA3BBEC9AE2}" srcOrd="3" destOrd="0" parTransId="{857E85E9-FB66-4FE7-8925-43915420A076}" sibTransId="{A3AC3CBF-1B9C-4A9E-8367-27A6D59D4773}"/>
    <dgm:cxn modelId="{C94FBAB6-733F-4375-8347-85150660C2C1}" type="presParOf" srcId="{3F451837-6D29-45EA-B8B1-4F7F26D59A85}" destId="{EEC09A20-1F9C-41FC-BFFC-067D24621019}" srcOrd="0" destOrd="0" presId="urn:microsoft.com/office/officeart/2005/8/layout/vList5"/>
    <dgm:cxn modelId="{1442A79D-1147-42AA-9900-57592EB44E55}" type="presParOf" srcId="{EEC09A20-1F9C-41FC-BFFC-067D24621019}" destId="{8E2D042A-9F02-427C-8D37-84A0F1BB39F3}" srcOrd="0" destOrd="0" presId="urn:microsoft.com/office/officeart/2005/8/layout/vList5"/>
    <dgm:cxn modelId="{5664A84B-0ED3-45E5-A904-FCBDF6867B52}" type="presParOf" srcId="{EEC09A20-1F9C-41FC-BFFC-067D24621019}" destId="{A63AF427-BAAB-4B51-AA75-2CA68FD682B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AE7C584-35A9-412F-9D99-F48F05C9BF75}" type="doc">
      <dgm:prSet loTypeId="urn:microsoft.com/office/officeart/2005/8/layout/b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C8C974A-AF4F-4820-9B26-8835553B6509}">
      <dgm:prSet phldrT="[Texto]"/>
      <dgm:spPr/>
      <dgm:t>
        <a:bodyPr/>
        <a:lstStyle/>
        <a:p>
          <a:r>
            <a:rPr lang="es-ES" dirty="0" smtClean="0"/>
            <a:t>No hay evangelización sin la acción del Espíritu.</a:t>
          </a:r>
          <a:endParaRPr lang="es-ES" dirty="0"/>
        </a:p>
      </dgm:t>
    </dgm:pt>
    <dgm:pt modelId="{D06886EE-A254-4411-8612-BD3E51005776}" type="parTrans" cxnId="{E32F34CE-6D80-4457-A7BD-A912F9919992}">
      <dgm:prSet/>
      <dgm:spPr/>
      <dgm:t>
        <a:bodyPr/>
        <a:lstStyle/>
        <a:p>
          <a:endParaRPr lang="es-ES"/>
        </a:p>
      </dgm:t>
    </dgm:pt>
    <dgm:pt modelId="{850E2A8A-A67B-424E-A715-F34AEA992B34}" type="sibTrans" cxnId="{E32F34CE-6D80-4457-A7BD-A912F9919992}">
      <dgm:prSet/>
      <dgm:spPr/>
      <dgm:t>
        <a:bodyPr/>
        <a:lstStyle/>
        <a:p>
          <a:endParaRPr lang="es-ES"/>
        </a:p>
      </dgm:t>
    </dgm:pt>
    <dgm:pt modelId="{ED83F7BC-00D6-470F-AB53-F781E82F04AD}">
      <dgm:prSet phldrT="[Texto]"/>
      <dgm:spPr/>
      <dgm:t>
        <a:bodyPr/>
        <a:lstStyle/>
        <a:p>
          <a:r>
            <a:rPr lang="es-ES" dirty="0" smtClean="0"/>
            <a:t>Necesidad de testigos auténticos</a:t>
          </a:r>
          <a:endParaRPr lang="es-ES" dirty="0"/>
        </a:p>
      </dgm:t>
    </dgm:pt>
    <dgm:pt modelId="{C8DB1039-22ED-4285-B1E4-4A6FC61F504C}" type="parTrans" cxnId="{5BFDEAFC-FF5F-4A28-98CD-116D05C209C0}">
      <dgm:prSet/>
      <dgm:spPr/>
      <dgm:t>
        <a:bodyPr/>
        <a:lstStyle/>
        <a:p>
          <a:endParaRPr lang="es-ES"/>
        </a:p>
      </dgm:t>
    </dgm:pt>
    <dgm:pt modelId="{76AEB0C7-F497-4310-BA79-A90BD134F246}" type="sibTrans" cxnId="{5BFDEAFC-FF5F-4A28-98CD-116D05C209C0}">
      <dgm:prSet/>
      <dgm:spPr/>
      <dgm:t>
        <a:bodyPr/>
        <a:lstStyle/>
        <a:p>
          <a:endParaRPr lang="es-ES"/>
        </a:p>
      </dgm:t>
    </dgm:pt>
    <dgm:pt modelId="{3140950A-7CE2-44FF-9D2F-D79D4C685CE8}">
      <dgm:prSet phldrT="[Texto]"/>
      <dgm:spPr/>
      <dgm:t>
        <a:bodyPr/>
        <a:lstStyle/>
        <a:p>
          <a:r>
            <a:rPr lang="es-ES" dirty="0" smtClean="0"/>
            <a:t>Búsqueda de la unidad.</a:t>
          </a:r>
          <a:endParaRPr lang="es-ES" dirty="0"/>
        </a:p>
      </dgm:t>
    </dgm:pt>
    <dgm:pt modelId="{E447CE10-04BB-4287-B4B5-564E68E1ED6E}" type="parTrans" cxnId="{6D351EC2-1B67-4C6F-BBFF-AF8C2083F52D}">
      <dgm:prSet/>
      <dgm:spPr/>
      <dgm:t>
        <a:bodyPr/>
        <a:lstStyle/>
        <a:p>
          <a:endParaRPr lang="es-ES"/>
        </a:p>
      </dgm:t>
    </dgm:pt>
    <dgm:pt modelId="{AE340331-2B56-43F4-B10E-8B8EFE6F1F1E}" type="sibTrans" cxnId="{6D351EC2-1B67-4C6F-BBFF-AF8C2083F52D}">
      <dgm:prSet/>
      <dgm:spPr/>
      <dgm:t>
        <a:bodyPr/>
        <a:lstStyle/>
        <a:p>
          <a:endParaRPr lang="es-ES"/>
        </a:p>
      </dgm:t>
    </dgm:pt>
    <dgm:pt modelId="{7073D220-D9B0-4C29-B11D-F2E0D42139B9}">
      <dgm:prSet phldrT="[Texto]"/>
      <dgm:spPr/>
      <dgm:t>
        <a:bodyPr/>
        <a:lstStyle/>
        <a:p>
          <a:r>
            <a:rPr lang="es-ES" dirty="0" smtClean="0"/>
            <a:t>Servidores de la verdad.</a:t>
          </a:r>
          <a:endParaRPr lang="es-ES" dirty="0"/>
        </a:p>
      </dgm:t>
    </dgm:pt>
    <dgm:pt modelId="{7004645D-FA1A-4C64-8FBC-B3B00EF67234}" type="parTrans" cxnId="{A3EB95B6-43FD-4A67-BC37-4F12A271F7F9}">
      <dgm:prSet/>
      <dgm:spPr/>
      <dgm:t>
        <a:bodyPr/>
        <a:lstStyle/>
        <a:p>
          <a:endParaRPr lang="es-ES"/>
        </a:p>
      </dgm:t>
    </dgm:pt>
    <dgm:pt modelId="{BAF63E65-3D6D-45E9-AAA6-3AD789D54E68}" type="sibTrans" cxnId="{A3EB95B6-43FD-4A67-BC37-4F12A271F7F9}">
      <dgm:prSet/>
      <dgm:spPr/>
      <dgm:t>
        <a:bodyPr/>
        <a:lstStyle/>
        <a:p>
          <a:endParaRPr lang="es-ES"/>
        </a:p>
      </dgm:t>
    </dgm:pt>
    <dgm:pt modelId="{22D531A9-FD05-4A0A-9B80-CF8F683E296B}">
      <dgm:prSet phldrT="[Texto]"/>
      <dgm:spPr/>
      <dgm:t>
        <a:bodyPr/>
        <a:lstStyle/>
        <a:p>
          <a:r>
            <a:rPr lang="es-ES" dirty="0" smtClean="0"/>
            <a:t>Animados por el amor</a:t>
          </a:r>
          <a:endParaRPr lang="es-ES" dirty="0"/>
        </a:p>
      </dgm:t>
    </dgm:pt>
    <dgm:pt modelId="{7DDDE3B7-E371-4CB1-B1AF-066582474AFE}" type="parTrans" cxnId="{6D6AC341-BC47-4E2C-88FC-BDEE123B86F4}">
      <dgm:prSet/>
      <dgm:spPr/>
      <dgm:t>
        <a:bodyPr/>
        <a:lstStyle/>
        <a:p>
          <a:endParaRPr lang="es-ES"/>
        </a:p>
      </dgm:t>
    </dgm:pt>
    <dgm:pt modelId="{37736BF8-2338-487B-8EC8-1AC12D41763E}" type="sibTrans" cxnId="{6D6AC341-BC47-4E2C-88FC-BDEE123B86F4}">
      <dgm:prSet/>
      <dgm:spPr/>
      <dgm:t>
        <a:bodyPr/>
        <a:lstStyle/>
        <a:p>
          <a:endParaRPr lang="es-ES"/>
        </a:p>
      </dgm:t>
    </dgm:pt>
    <dgm:pt modelId="{5AD078E6-B5D7-44A5-BE55-30804041A7D4}">
      <dgm:prSet phldrT="[Texto]"/>
      <dgm:spPr/>
      <dgm:t>
        <a:bodyPr/>
        <a:lstStyle/>
        <a:p>
          <a:r>
            <a:rPr lang="es-ES" dirty="0" smtClean="0"/>
            <a:t>Con el fervor de los Santos.</a:t>
          </a:r>
          <a:endParaRPr lang="es-ES" dirty="0"/>
        </a:p>
      </dgm:t>
    </dgm:pt>
    <dgm:pt modelId="{3692D992-6E88-4C96-8307-B830967D59CE}" type="parTrans" cxnId="{16B6BE87-FEA1-44B7-A3CA-91D10AE6EAF3}">
      <dgm:prSet/>
      <dgm:spPr/>
      <dgm:t>
        <a:bodyPr/>
        <a:lstStyle/>
        <a:p>
          <a:endParaRPr lang="es-ES"/>
        </a:p>
      </dgm:t>
    </dgm:pt>
    <dgm:pt modelId="{1659F76A-D76B-4F5F-9DEE-EB58ACCE859B}" type="sibTrans" cxnId="{16B6BE87-FEA1-44B7-A3CA-91D10AE6EAF3}">
      <dgm:prSet/>
      <dgm:spPr/>
      <dgm:t>
        <a:bodyPr/>
        <a:lstStyle/>
        <a:p>
          <a:endParaRPr lang="es-ES"/>
        </a:p>
      </dgm:t>
    </dgm:pt>
    <dgm:pt modelId="{09973868-906E-4A1F-A557-C555F697FA7E}" type="pres">
      <dgm:prSet presAssocID="{8AE7C584-35A9-412F-9D99-F48F05C9BF75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es-ES"/>
        </a:p>
      </dgm:t>
    </dgm:pt>
    <dgm:pt modelId="{76063C40-7E59-4BE9-96C8-F73F6BB61D08}" type="pres">
      <dgm:prSet presAssocID="{DC8C974A-AF4F-4820-9B26-8835553B6509}" presName="firs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899E3BF-0722-41BF-B4A7-BEBC82434298}" type="pres">
      <dgm:prSet presAssocID="{850E2A8A-A67B-424E-A715-F34AEA992B34}" presName="sibTrans" presStyleLbl="sibTrans2D1" presStyleIdx="0" presStyleCnt="5"/>
      <dgm:spPr/>
      <dgm:t>
        <a:bodyPr/>
        <a:lstStyle/>
        <a:p>
          <a:endParaRPr lang="es-ES"/>
        </a:p>
      </dgm:t>
    </dgm:pt>
    <dgm:pt modelId="{E4431299-805B-4CF7-AB98-E6379A573861}" type="pres">
      <dgm:prSet presAssocID="{ED83F7BC-00D6-470F-AB53-F781E82F04AD}" presName="middleNode" presStyleCnt="0"/>
      <dgm:spPr/>
    </dgm:pt>
    <dgm:pt modelId="{792B519A-0E6C-4F41-8148-87AAF43A76D3}" type="pres">
      <dgm:prSet presAssocID="{ED83F7BC-00D6-470F-AB53-F781E82F04AD}" presName="padding" presStyleLbl="node1" presStyleIdx="0" presStyleCnt="6"/>
      <dgm:spPr/>
    </dgm:pt>
    <dgm:pt modelId="{B0924D1D-7CDF-4314-A217-71BC00B00753}" type="pres">
      <dgm:prSet presAssocID="{ED83F7BC-00D6-470F-AB53-F781E82F04AD}" presName="shap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2A3133D-F903-4F60-9538-49D6C5B86FE4}" type="pres">
      <dgm:prSet presAssocID="{76AEB0C7-F497-4310-BA79-A90BD134F246}" presName="sibTrans" presStyleLbl="sibTrans2D1" presStyleIdx="1" presStyleCnt="5"/>
      <dgm:spPr/>
      <dgm:t>
        <a:bodyPr/>
        <a:lstStyle/>
        <a:p>
          <a:endParaRPr lang="es-ES"/>
        </a:p>
      </dgm:t>
    </dgm:pt>
    <dgm:pt modelId="{D670D4DB-B970-4826-86E2-EB85DB019FB7}" type="pres">
      <dgm:prSet presAssocID="{3140950A-7CE2-44FF-9D2F-D79D4C685CE8}" presName="middleNode" presStyleCnt="0"/>
      <dgm:spPr/>
    </dgm:pt>
    <dgm:pt modelId="{B2FBFD45-CC34-494C-86CF-F75F4E784FA5}" type="pres">
      <dgm:prSet presAssocID="{3140950A-7CE2-44FF-9D2F-D79D4C685CE8}" presName="padding" presStyleLbl="node1" presStyleIdx="1" presStyleCnt="6"/>
      <dgm:spPr/>
    </dgm:pt>
    <dgm:pt modelId="{415492DE-1EB9-49EE-8A63-A99A3E4D8428}" type="pres">
      <dgm:prSet presAssocID="{3140950A-7CE2-44FF-9D2F-D79D4C685CE8}" presName="shap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D6F5983-D83F-44D9-A8F1-CF08919F8B57}" type="pres">
      <dgm:prSet presAssocID="{AE340331-2B56-43F4-B10E-8B8EFE6F1F1E}" presName="sibTrans" presStyleLbl="sibTrans2D1" presStyleIdx="2" presStyleCnt="5"/>
      <dgm:spPr/>
      <dgm:t>
        <a:bodyPr/>
        <a:lstStyle/>
        <a:p>
          <a:endParaRPr lang="es-ES"/>
        </a:p>
      </dgm:t>
    </dgm:pt>
    <dgm:pt modelId="{A2CD03F8-0FD8-4195-A651-1BB0B30C0471}" type="pres">
      <dgm:prSet presAssocID="{7073D220-D9B0-4C29-B11D-F2E0D42139B9}" presName="middleNode" presStyleCnt="0"/>
      <dgm:spPr/>
    </dgm:pt>
    <dgm:pt modelId="{376F5A79-8A8B-4B4B-9DB5-BFC45ACD228D}" type="pres">
      <dgm:prSet presAssocID="{7073D220-D9B0-4C29-B11D-F2E0D42139B9}" presName="padding" presStyleLbl="node1" presStyleIdx="2" presStyleCnt="6"/>
      <dgm:spPr/>
    </dgm:pt>
    <dgm:pt modelId="{A016C6F5-2DD7-4252-8EF4-61B27C9BD5FA}" type="pres">
      <dgm:prSet presAssocID="{7073D220-D9B0-4C29-B11D-F2E0D42139B9}" presName="shap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2ACB492-608B-439A-8345-347E6C1933D1}" type="pres">
      <dgm:prSet presAssocID="{BAF63E65-3D6D-45E9-AAA6-3AD789D54E68}" presName="sibTrans" presStyleLbl="sibTrans2D1" presStyleIdx="3" presStyleCnt="5"/>
      <dgm:spPr/>
      <dgm:t>
        <a:bodyPr/>
        <a:lstStyle/>
        <a:p>
          <a:endParaRPr lang="es-ES"/>
        </a:p>
      </dgm:t>
    </dgm:pt>
    <dgm:pt modelId="{7EEC7EB6-C226-4F79-BAFD-AE1DEDB16F53}" type="pres">
      <dgm:prSet presAssocID="{22D531A9-FD05-4A0A-9B80-CF8F683E296B}" presName="middleNode" presStyleCnt="0"/>
      <dgm:spPr/>
    </dgm:pt>
    <dgm:pt modelId="{2B4CDC89-5A27-4098-A975-3F2104AC5920}" type="pres">
      <dgm:prSet presAssocID="{22D531A9-FD05-4A0A-9B80-CF8F683E296B}" presName="padding" presStyleLbl="node1" presStyleIdx="3" presStyleCnt="6"/>
      <dgm:spPr/>
    </dgm:pt>
    <dgm:pt modelId="{A102873E-D572-4F48-9B3F-489F640B0451}" type="pres">
      <dgm:prSet presAssocID="{22D531A9-FD05-4A0A-9B80-CF8F683E296B}" presName="shap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41A8A6B-09B0-4CFA-8599-EFD7D73E00D1}" type="pres">
      <dgm:prSet presAssocID="{37736BF8-2338-487B-8EC8-1AC12D41763E}" presName="sibTrans" presStyleLbl="sibTrans2D1" presStyleIdx="4" presStyleCnt="5"/>
      <dgm:spPr/>
      <dgm:t>
        <a:bodyPr/>
        <a:lstStyle/>
        <a:p>
          <a:endParaRPr lang="es-ES"/>
        </a:p>
      </dgm:t>
    </dgm:pt>
    <dgm:pt modelId="{4D599097-3116-426A-97C5-DFD85DD6B314}" type="pres">
      <dgm:prSet presAssocID="{5AD078E6-B5D7-44A5-BE55-30804041A7D4}" presName="las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16B6BE87-FEA1-44B7-A3CA-91D10AE6EAF3}" srcId="{8AE7C584-35A9-412F-9D99-F48F05C9BF75}" destId="{5AD078E6-B5D7-44A5-BE55-30804041A7D4}" srcOrd="5" destOrd="0" parTransId="{3692D992-6E88-4C96-8307-B830967D59CE}" sibTransId="{1659F76A-D76B-4F5F-9DEE-EB58ACCE859B}"/>
    <dgm:cxn modelId="{BDAD122B-50C6-4ABB-AC24-0CDC3AF1FCF2}" type="presOf" srcId="{3140950A-7CE2-44FF-9D2F-D79D4C685CE8}" destId="{415492DE-1EB9-49EE-8A63-A99A3E4D8428}" srcOrd="0" destOrd="0" presId="urn:microsoft.com/office/officeart/2005/8/layout/bProcess2"/>
    <dgm:cxn modelId="{6D6AC341-BC47-4E2C-88FC-BDEE123B86F4}" srcId="{8AE7C584-35A9-412F-9D99-F48F05C9BF75}" destId="{22D531A9-FD05-4A0A-9B80-CF8F683E296B}" srcOrd="4" destOrd="0" parTransId="{7DDDE3B7-E371-4CB1-B1AF-066582474AFE}" sibTransId="{37736BF8-2338-487B-8EC8-1AC12D41763E}"/>
    <dgm:cxn modelId="{9A84045A-C40B-4D6C-BE2E-B3B1DAE1C9F6}" type="presOf" srcId="{7073D220-D9B0-4C29-B11D-F2E0D42139B9}" destId="{A016C6F5-2DD7-4252-8EF4-61B27C9BD5FA}" srcOrd="0" destOrd="0" presId="urn:microsoft.com/office/officeart/2005/8/layout/bProcess2"/>
    <dgm:cxn modelId="{07609131-9941-4CD3-99EB-0F6C9643CD0F}" type="presOf" srcId="{DC8C974A-AF4F-4820-9B26-8835553B6509}" destId="{76063C40-7E59-4BE9-96C8-F73F6BB61D08}" srcOrd="0" destOrd="0" presId="urn:microsoft.com/office/officeart/2005/8/layout/bProcess2"/>
    <dgm:cxn modelId="{2E5E0621-FCA6-469A-941A-D3AA5E1D4FED}" type="presOf" srcId="{BAF63E65-3D6D-45E9-AAA6-3AD789D54E68}" destId="{42ACB492-608B-439A-8345-347E6C1933D1}" srcOrd="0" destOrd="0" presId="urn:microsoft.com/office/officeart/2005/8/layout/bProcess2"/>
    <dgm:cxn modelId="{65CF36F7-61C3-413C-B773-B00B82D43F06}" type="presOf" srcId="{22D531A9-FD05-4A0A-9B80-CF8F683E296B}" destId="{A102873E-D572-4F48-9B3F-489F640B0451}" srcOrd="0" destOrd="0" presId="urn:microsoft.com/office/officeart/2005/8/layout/bProcess2"/>
    <dgm:cxn modelId="{9275B486-19B4-4E82-A13E-9AD4C72520FA}" type="presOf" srcId="{76AEB0C7-F497-4310-BA79-A90BD134F246}" destId="{72A3133D-F903-4F60-9538-49D6C5B86FE4}" srcOrd="0" destOrd="0" presId="urn:microsoft.com/office/officeart/2005/8/layout/bProcess2"/>
    <dgm:cxn modelId="{10B46D6F-3700-490A-8D0A-AF8285C42ACA}" type="presOf" srcId="{8AE7C584-35A9-412F-9D99-F48F05C9BF75}" destId="{09973868-906E-4A1F-A557-C555F697FA7E}" srcOrd="0" destOrd="0" presId="urn:microsoft.com/office/officeart/2005/8/layout/bProcess2"/>
    <dgm:cxn modelId="{A3EB95B6-43FD-4A67-BC37-4F12A271F7F9}" srcId="{8AE7C584-35A9-412F-9D99-F48F05C9BF75}" destId="{7073D220-D9B0-4C29-B11D-F2E0D42139B9}" srcOrd="3" destOrd="0" parTransId="{7004645D-FA1A-4C64-8FBC-B3B00EF67234}" sibTransId="{BAF63E65-3D6D-45E9-AAA6-3AD789D54E68}"/>
    <dgm:cxn modelId="{54CCE22F-598D-4B17-9980-A4ED86951921}" type="presOf" srcId="{5AD078E6-B5D7-44A5-BE55-30804041A7D4}" destId="{4D599097-3116-426A-97C5-DFD85DD6B314}" srcOrd="0" destOrd="0" presId="urn:microsoft.com/office/officeart/2005/8/layout/bProcess2"/>
    <dgm:cxn modelId="{771A32BE-970A-4C57-B43C-02FE881F2190}" type="presOf" srcId="{37736BF8-2338-487B-8EC8-1AC12D41763E}" destId="{D41A8A6B-09B0-4CFA-8599-EFD7D73E00D1}" srcOrd="0" destOrd="0" presId="urn:microsoft.com/office/officeart/2005/8/layout/bProcess2"/>
    <dgm:cxn modelId="{35053B8C-A3B1-4998-95AD-A804D11BB9D2}" type="presOf" srcId="{850E2A8A-A67B-424E-A715-F34AEA992B34}" destId="{4899E3BF-0722-41BF-B4A7-BEBC82434298}" srcOrd="0" destOrd="0" presId="urn:microsoft.com/office/officeart/2005/8/layout/bProcess2"/>
    <dgm:cxn modelId="{5BFDEAFC-FF5F-4A28-98CD-116D05C209C0}" srcId="{8AE7C584-35A9-412F-9D99-F48F05C9BF75}" destId="{ED83F7BC-00D6-470F-AB53-F781E82F04AD}" srcOrd="1" destOrd="0" parTransId="{C8DB1039-22ED-4285-B1E4-4A6FC61F504C}" sibTransId="{76AEB0C7-F497-4310-BA79-A90BD134F246}"/>
    <dgm:cxn modelId="{6D351EC2-1B67-4C6F-BBFF-AF8C2083F52D}" srcId="{8AE7C584-35A9-412F-9D99-F48F05C9BF75}" destId="{3140950A-7CE2-44FF-9D2F-D79D4C685CE8}" srcOrd="2" destOrd="0" parTransId="{E447CE10-04BB-4287-B4B5-564E68E1ED6E}" sibTransId="{AE340331-2B56-43F4-B10E-8B8EFE6F1F1E}"/>
    <dgm:cxn modelId="{82EB142D-76ED-4EB2-8B8E-854F67A7A555}" type="presOf" srcId="{ED83F7BC-00D6-470F-AB53-F781E82F04AD}" destId="{B0924D1D-7CDF-4314-A217-71BC00B00753}" srcOrd="0" destOrd="0" presId="urn:microsoft.com/office/officeart/2005/8/layout/bProcess2"/>
    <dgm:cxn modelId="{E32F34CE-6D80-4457-A7BD-A912F9919992}" srcId="{8AE7C584-35A9-412F-9D99-F48F05C9BF75}" destId="{DC8C974A-AF4F-4820-9B26-8835553B6509}" srcOrd="0" destOrd="0" parTransId="{D06886EE-A254-4411-8612-BD3E51005776}" sibTransId="{850E2A8A-A67B-424E-A715-F34AEA992B34}"/>
    <dgm:cxn modelId="{36566166-ABD6-4B36-9507-35863BD660B8}" type="presOf" srcId="{AE340331-2B56-43F4-B10E-8B8EFE6F1F1E}" destId="{1D6F5983-D83F-44D9-A8F1-CF08919F8B57}" srcOrd="0" destOrd="0" presId="urn:microsoft.com/office/officeart/2005/8/layout/bProcess2"/>
    <dgm:cxn modelId="{74206FD4-135E-4965-94F3-526BB81758B1}" type="presParOf" srcId="{09973868-906E-4A1F-A557-C555F697FA7E}" destId="{76063C40-7E59-4BE9-96C8-F73F6BB61D08}" srcOrd="0" destOrd="0" presId="urn:microsoft.com/office/officeart/2005/8/layout/bProcess2"/>
    <dgm:cxn modelId="{98CA8498-3079-4188-9006-D1A81B002C1C}" type="presParOf" srcId="{09973868-906E-4A1F-A557-C555F697FA7E}" destId="{4899E3BF-0722-41BF-B4A7-BEBC82434298}" srcOrd="1" destOrd="0" presId="urn:microsoft.com/office/officeart/2005/8/layout/bProcess2"/>
    <dgm:cxn modelId="{9ADC46BA-D394-411D-93E3-0727DE8A3B3C}" type="presParOf" srcId="{09973868-906E-4A1F-A557-C555F697FA7E}" destId="{E4431299-805B-4CF7-AB98-E6379A573861}" srcOrd="2" destOrd="0" presId="urn:microsoft.com/office/officeart/2005/8/layout/bProcess2"/>
    <dgm:cxn modelId="{48F4A468-F82A-4232-A490-91362E09A20A}" type="presParOf" srcId="{E4431299-805B-4CF7-AB98-E6379A573861}" destId="{792B519A-0E6C-4F41-8148-87AAF43A76D3}" srcOrd="0" destOrd="0" presId="urn:microsoft.com/office/officeart/2005/8/layout/bProcess2"/>
    <dgm:cxn modelId="{D1753446-3285-4C03-9273-8D02817EDDD5}" type="presParOf" srcId="{E4431299-805B-4CF7-AB98-E6379A573861}" destId="{B0924D1D-7CDF-4314-A217-71BC00B00753}" srcOrd="1" destOrd="0" presId="urn:microsoft.com/office/officeart/2005/8/layout/bProcess2"/>
    <dgm:cxn modelId="{0008085E-F3F8-41BC-A826-12CF0993D59E}" type="presParOf" srcId="{09973868-906E-4A1F-A557-C555F697FA7E}" destId="{72A3133D-F903-4F60-9538-49D6C5B86FE4}" srcOrd="3" destOrd="0" presId="urn:microsoft.com/office/officeart/2005/8/layout/bProcess2"/>
    <dgm:cxn modelId="{5101246E-B711-4C77-B37E-E7FA69B1E210}" type="presParOf" srcId="{09973868-906E-4A1F-A557-C555F697FA7E}" destId="{D670D4DB-B970-4826-86E2-EB85DB019FB7}" srcOrd="4" destOrd="0" presId="urn:microsoft.com/office/officeart/2005/8/layout/bProcess2"/>
    <dgm:cxn modelId="{3F052081-57DE-4767-BD79-26D29DF22625}" type="presParOf" srcId="{D670D4DB-B970-4826-86E2-EB85DB019FB7}" destId="{B2FBFD45-CC34-494C-86CF-F75F4E784FA5}" srcOrd="0" destOrd="0" presId="urn:microsoft.com/office/officeart/2005/8/layout/bProcess2"/>
    <dgm:cxn modelId="{1FD8F4BD-BD0D-4FC2-BE5D-916F2CD5E996}" type="presParOf" srcId="{D670D4DB-B970-4826-86E2-EB85DB019FB7}" destId="{415492DE-1EB9-49EE-8A63-A99A3E4D8428}" srcOrd="1" destOrd="0" presId="urn:microsoft.com/office/officeart/2005/8/layout/bProcess2"/>
    <dgm:cxn modelId="{9391FBDF-5FEA-4EB6-AD66-B7A89986B544}" type="presParOf" srcId="{09973868-906E-4A1F-A557-C555F697FA7E}" destId="{1D6F5983-D83F-44D9-A8F1-CF08919F8B57}" srcOrd="5" destOrd="0" presId="urn:microsoft.com/office/officeart/2005/8/layout/bProcess2"/>
    <dgm:cxn modelId="{0CD3DCFC-30A2-4301-9B33-8816695F8DB9}" type="presParOf" srcId="{09973868-906E-4A1F-A557-C555F697FA7E}" destId="{A2CD03F8-0FD8-4195-A651-1BB0B30C0471}" srcOrd="6" destOrd="0" presId="urn:microsoft.com/office/officeart/2005/8/layout/bProcess2"/>
    <dgm:cxn modelId="{79A2AD38-4AE3-4E0E-BA14-C9BEF309B1CD}" type="presParOf" srcId="{A2CD03F8-0FD8-4195-A651-1BB0B30C0471}" destId="{376F5A79-8A8B-4B4B-9DB5-BFC45ACD228D}" srcOrd="0" destOrd="0" presId="urn:microsoft.com/office/officeart/2005/8/layout/bProcess2"/>
    <dgm:cxn modelId="{6FDE41BD-A3B0-439A-B2A7-1E4C5FB91E4A}" type="presParOf" srcId="{A2CD03F8-0FD8-4195-A651-1BB0B30C0471}" destId="{A016C6F5-2DD7-4252-8EF4-61B27C9BD5FA}" srcOrd="1" destOrd="0" presId="urn:microsoft.com/office/officeart/2005/8/layout/bProcess2"/>
    <dgm:cxn modelId="{4364DB46-1E80-40C9-A522-6ED97B54B072}" type="presParOf" srcId="{09973868-906E-4A1F-A557-C555F697FA7E}" destId="{42ACB492-608B-439A-8345-347E6C1933D1}" srcOrd="7" destOrd="0" presId="urn:microsoft.com/office/officeart/2005/8/layout/bProcess2"/>
    <dgm:cxn modelId="{8B845321-1324-4025-98D3-E93D74C7EF32}" type="presParOf" srcId="{09973868-906E-4A1F-A557-C555F697FA7E}" destId="{7EEC7EB6-C226-4F79-BAFD-AE1DEDB16F53}" srcOrd="8" destOrd="0" presId="urn:microsoft.com/office/officeart/2005/8/layout/bProcess2"/>
    <dgm:cxn modelId="{2936EB5E-0BC5-4419-9FD5-B4643BC53AE1}" type="presParOf" srcId="{7EEC7EB6-C226-4F79-BAFD-AE1DEDB16F53}" destId="{2B4CDC89-5A27-4098-A975-3F2104AC5920}" srcOrd="0" destOrd="0" presId="urn:microsoft.com/office/officeart/2005/8/layout/bProcess2"/>
    <dgm:cxn modelId="{29B43570-401A-4AA8-AE25-90B11D86B049}" type="presParOf" srcId="{7EEC7EB6-C226-4F79-BAFD-AE1DEDB16F53}" destId="{A102873E-D572-4F48-9B3F-489F640B0451}" srcOrd="1" destOrd="0" presId="urn:microsoft.com/office/officeart/2005/8/layout/bProcess2"/>
    <dgm:cxn modelId="{F27A2CCD-F4BA-49D7-8EB9-869760EFEA26}" type="presParOf" srcId="{09973868-906E-4A1F-A557-C555F697FA7E}" destId="{D41A8A6B-09B0-4CFA-8599-EFD7D73E00D1}" srcOrd="9" destOrd="0" presId="urn:microsoft.com/office/officeart/2005/8/layout/bProcess2"/>
    <dgm:cxn modelId="{3A587EC4-EB33-4162-BE5A-483B30BE78DC}" type="presParOf" srcId="{09973868-906E-4A1F-A557-C555F697FA7E}" destId="{4D599097-3116-426A-97C5-DFD85DD6B314}" srcOrd="10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D94BBF-1CF5-4195-8159-697A19870DFE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F6E7899-E001-4854-9B79-3236B9C421B0}">
      <dgm:prSet phldrT="[Texto]"/>
      <dgm:spPr/>
      <dgm:t>
        <a:bodyPr/>
        <a:lstStyle/>
        <a:p>
          <a:r>
            <a:rPr lang="es-ES" dirty="0" smtClean="0"/>
            <a:t>Globalización</a:t>
          </a:r>
          <a:endParaRPr lang="es-ES" dirty="0"/>
        </a:p>
      </dgm:t>
    </dgm:pt>
    <dgm:pt modelId="{D98532B7-AE81-4B40-889C-1A3D0CF6CF4A}" type="parTrans" cxnId="{76C77115-125E-419C-9C4A-909B3C7D6A49}">
      <dgm:prSet/>
      <dgm:spPr/>
      <dgm:t>
        <a:bodyPr/>
        <a:lstStyle/>
        <a:p>
          <a:endParaRPr lang="es-ES"/>
        </a:p>
      </dgm:t>
    </dgm:pt>
    <dgm:pt modelId="{FD8826BF-6D1F-4982-9D81-276A5652F19C}" type="sibTrans" cxnId="{76C77115-125E-419C-9C4A-909B3C7D6A49}">
      <dgm:prSet/>
      <dgm:spPr/>
      <dgm:t>
        <a:bodyPr/>
        <a:lstStyle/>
        <a:p>
          <a:endParaRPr lang="es-ES"/>
        </a:p>
      </dgm:t>
    </dgm:pt>
    <dgm:pt modelId="{D028A20D-058B-45D3-B1D0-9C8CEBA55289}">
      <dgm:prSet phldrT="[Texto]"/>
      <dgm:spPr/>
      <dgm:t>
        <a:bodyPr/>
        <a:lstStyle/>
        <a:p>
          <a:r>
            <a:rPr lang="es-ES" dirty="0" smtClean="0"/>
            <a:t>Pluralidad</a:t>
          </a:r>
          <a:endParaRPr lang="es-ES" dirty="0"/>
        </a:p>
      </dgm:t>
    </dgm:pt>
    <dgm:pt modelId="{1534FD8E-149E-4108-9878-BC97A9A56625}" type="parTrans" cxnId="{A35062FF-4CEA-41F4-8C86-C17D14B549E0}">
      <dgm:prSet/>
      <dgm:spPr/>
      <dgm:t>
        <a:bodyPr/>
        <a:lstStyle/>
        <a:p>
          <a:endParaRPr lang="es-ES"/>
        </a:p>
      </dgm:t>
    </dgm:pt>
    <dgm:pt modelId="{3BD3CAD4-005D-4DFD-A5DC-C5C48393B446}" type="sibTrans" cxnId="{A35062FF-4CEA-41F4-8C86-C17D14B549E0}">
      <dgm:prSet/>
      <dgm:spPr/>
      <dgm:t>
        <a:bodyPr/>
        <a:lstStyle/>
        <a:p>
          <a:endParaRPr lang="es-ES"/>
        </a:p>
      </dgm:t>
    </dgm:pt>
    <dgm:pt modelId="{8DB94B53-2472-4537-8C44-ED17135DDA39}">
      <dgm:prSet phldrT="[Texto]"/>
      <dgm:spPr/>
      <dgm:t>
        <a:bodyPr/>
        <a:lstStyle/>
        <a:p>
          <a:r>
            <a:rPr lang="es-ES" dirty="0" err="1" smtClean="0"/>
            <a:t>Multi</a:t>
          </a:r>
          <a:r>
            <a:rPr lang="es-ES" dirty="0" smtClean="0"/>
            <a:t> - </a:t>
          </a:r>
          <a:r>
            <a:rPr lang="es-ES" dirty="0" err="1" smtClean="0"/>
            <a:t>culturalismo</a:t>
          </a:r>
          <a:endParaRPr lang="es-ES" dirty="0"/>
        </a:p>
      </dgm:t>
    </dgm:pt>
    <dgm:pt modelId="{39343934-CD8B-46DC-984C-A5158950E04A}" type="parTrans" cxnId="{1295BF96-6F43-4B36-9A17-A432B6F1B08C}">
      <dgm:prSet/>
      <dgm:spPr/>
      <dgm:t>
        <a:bodyPr/>
        <a:lstStyle/>
        <a:p>
          <a:endParaRPr lang="es-ES"/>
        </a:p>
      </dgm:t>
    </dgm:pt>
    <dgm:pt modelId="{6385FB5F-5E7E-4E02-82B3-CCAE85ACFBB8}" type="sibTrans" cxnId="{1295BF96-6F43-4B36-9A17-A432B6F1B08C}">
      <dgm:prSet/>
      <dgm:spPr/>
      <dgm:t>
        <a:bodyPr/>
        <a:lstStyle/>
        <a:p>
          <a:endParaRPr lang="es-ES"/>
        </a:p>
      </dgm:t>
    </dgm:pt>
    <dgm:pt modelId="{7716B12C-3289-4855-84F8-DE17DBC1C7F6}">
      <dgm:prSet phldrT="[Texto]"/>
      <dgm:spPr/>
      <dgm:t>
        <a:bodyPr/>
        <a:lstStyle/>
        <a:p>
          <a:r>
            <a:rPr lang="es-ES" dirty="0" smtClean="0"/>
            <a:t>Relativismo</a:t>
          </a:r>
          <a:endParaRPr lang="es-ES" dirty="0"/>
        </a:p>
      </dgm:t>
    </dgm:pt>
    <dgm:pt modelId="{483F8B74-5656-41FA-9DFE-1A4047D6732F}" type="parTrans" cxnId="{319285A0-39CC-4A67-9F9E-8AFB7760FE53}">
      <dgm:prSet/>
      <dgm:spPr/>
      <dgm:t>
        <a:bodyPr/>
        <a:lstStyle/>
        <a:p>
          <a:endParaRPr lang="es-ES"/>
        </a:p>
      </dgm:t>
    </dgm:pt>
    <dgm:pt modelId="{5FE45705-DF5B-4725-9592-FA6F8E3877FA}" type="sibTrans" cxnId="{319285A0-39CC-4A67-9F9E-8AFB7760FE53}">
      <dgm:prSet/>
      <dgm:spPr/>
      <dgm:t>
        <a:bodyPr/>
        <a:lstStyle/>
        <a:p>
          <a:endParaRPr lang="es-ES"/>
        </a:p>
      </dgm:t>
    </dgm:pt>
    <dgm:pt modelId="{259C1ADC-B968-4E02-8898-AAE249CD791E}">
      <dgm:prSet phldrT="[Texto]"/>
      <dgm:spPr/>
      <dgm:t>
        <a:bodyPr/>
        <a:lstStyle/>
        <a:p>
          <a:r>
            <a:rPr lang="es-ES" dirty="0" smtClean="0"/>
            <a:t>Como si Dios no existiera</a:t>
          </a:r>
          <a:endParaRPr lang="es-ES" dirty="0"/>
        </a:p>
      </dgm:t>
    </dgm:pt>
    <dgm:pt modelId="{8579D7F9-E26D-435C-83B7-D72F9323784B}" type="parTrans" cxnId="{2965CBAB-5120-4F9E-8CB8-CE632D77746E}">
      <dgm:prSet/>
      <dgm:spPr/>
      <dgm:t>
        <a:bodyPr/>
        <a:lstStyle/>
        <a:p>
          <a:endParaRPr lang="es-ES"/>
        </a:p>
      </dgm:t>
    </dgm:pt>
    <dgm:pt modelId="{1DA00A08-76CF-40A3-AEB1-7A95ED207E02}" type="sibTrans" cxnId="{2965CBAB-5120-4F9E-8CB8-CE632D77746E}">
      <dgm:prSet/>
      <dgm:spPr/>
      <dgm:t>
        <a:bodyPr/>
        <a:lstStyle/>
        <a:p>
          <a:endParaRPr lang="es-ES"/>
        </a:p>
      </dgm:t>
    </dgm:pt>
    <dgm:pt modelId="{3ED61929-CD48-4715-96A3-D4535AF040DD}" type="pres">
      <dgm:prSet presAssocID="{B5D94BBF-1CF5-4195-8159-697A19870DF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95312CB-81A1-41F3-9E18-80EB316B7A56}" type="pres">
      <dgm:prSet presAssocID="{EF6E7899-E001-4854-9B79-3236B9C421B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9D0A26B-1422-4AE4-BDF2-D8901035D0A1}" type="pres">
      <dgm:prSet presAssocID="{FD8826BF-6D1F-4982-9D81-276A5652F19C}" presName="sibTrans" presStyleLbl="sibTrans2D1" presStyleIdx="0" presStyleCnt="5"/>
      <dgm:spPr/>
      <dgm:t>
        <a:bodyPr/>
        <a:lstStyle/>
        <a:p>
          <a:endParaRPr lang="es-ES"/>
        </a:p>
      </dgm:t>
    </dgm:pt>
    <dgm:pt modelId="{6F577AEE-1A1B-48B5-B08C-47D1B9AB9EE6}" type="pres">
      <dgm:prSet presAssocID="{FD8826BF-6D1F-4982-9D81-276A5652F19C}" presName="connectorText" presStyleLbl="sibTrans2D1" presStyleIdx="0" presStyleCnt="5"/>
      <dgm:spPr/>
      <dgm:t>
        <a:bodyPr/>
        <a:lstStyle/>
        <a:p>
          <a:endParaRPr lang="es-ES"/>
        </a:p>
      </dgm:t>
    </dgm:pt>
    <dgm:pt modelId="{63B19328-82BF-4E24-949A-A052CDF5F343}" type="pres">
      <dgm:prSet presAssocID="{D028A20D-058B-45D3-B1D0-9C8CEBA5528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971CD56-9105-467A-BCDA-2D3BB920557C}" type="pres">
      <dgm:prSet presAssocID="{3BD3CAD4-005D-4DFD-A5DC-C5C48393B446}" presName="sibTrans" presStyleLbl="sibTrans2D1" presStyleIdx="1" presStyleCnt="5"/>
      <dgm:spPr/>
      <dgm:t>
        <a:bodyPr/>
        <a:lstStyle/>
        <a:p>
          <a:endParaRPr lang="es-ES"/>
        </a:p>
      </dgm:t>
    </dgm:pt>
    <dgm:pt modelId="{97B4A168-FFCD-475D-B455-39B1491C6C57}" type="pres">
      <dgm:prSet presAssocID="{3BD3CAD4-005D-4DFD-A5DC-C5C48393B446}" presName="connectorText" presStyleLbl="sibTrans2D1" presStyleIdx="1" presStyleCnt="5"/>
      <dgm:spPr/>
      <dgm:t>
        <a:bodyPr/>
        <a:lstStyle/>
        <a:p>
          <a:endParaRPr lang="es-ES"/>
        </a:p>
      </dgm:t>
    </dgm:pt>
    <dgm:pt modelId="{729D14FF-281B-410A-817D-7998F1C5529A}" type="pres">
      <dgm:prSet presAssocID="{8DB94B53-2472-4537-8C44-ED17135DDA3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6DF90EE-29CE-4840-876F-A10A1440E7D4}" type="pres">
      <dgm:prSet presAssocID="{6385FB5F-5E7E-4E02-82B3-CCAE85ACFBB8}" presName="sibTrans" presStyleLbl="sibTrans2D1" presStyleIdx="2" presStyleCnt="5"/>
      <dgm:spPr/>
      <dgm:t>
        <a:bodyPr/>
        <a:lstStyle/>
        <a:p>
          <a:endParaRPr lang="es-ES"/>
        </a:p>
      </dgm:t>
    </dgm:pt>
    <dgm:pt modelId="{9BB71D95-9070-46C7-AB5B-C0A423E4747B}" type="pres">
      <dgm:prSet presAssocID="{6385FB5F-5E7E-4E02-82B3-CCAE85ACFBB8}" presName="connectorText" presStyleLbl="sibTrans2D1" presStyleIdx="2" presStyleCnt="5"/>
      <dgm:spPr/>
      <dgm:t>
        <a:bodyPr/>
        <a:lstStyle/>
        <a:p>
          <a:endParaRPr lang="es-ES"/>
        </a:p>
      </dgm:t>
    </dgm:pt>
    <dgm:pt modelId="{2F1BC3D3-BD0D-41C3-8806-837AD5BE315B}" type="pres">
      <dgm:prSet presAssocID="{7716B12C-3289-4855-84F8-DE17DBC1C7F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B1E2D75-5D1C-4EF7-8735-4B78869D1613}" type="pres">
      <dgm:prSet presAssocID="{5FE45705-DF5B-4725-9592-FA6F8E3877FA}" presName="sibTrans" presStyleLbl="sibTrans2D1" presStyleIdx="3" presStyleCnt="5"/>
      <dgm:spPr/>
      <dgm:t>
        <a:bodyPr/>
        <a:lstStyle/>
        <a:p>
          <a:endParaRPr lang="es-ES"/>
        </a:p>
      </dgm:t>
    </dgm:pt>
    <dgm:pt modelId="{697E36E8-85DE-4B56-A158-C5E809EEB758}" type="pres">
      <dgm:prSet presAssocID="{5FE45705-DF5B-4725-9592-FA6F8E3877FA}" presName="connectorText" presStyleLbl="sibTrans2D1" presStyleIdx="3" presStyleCnt="5"/>
      <dgm:spPr/>
      <dgm:t>
        <a:bodyPr/>
        <a:lstStyle/>
        <a:p>
          <a:endParaRPr lang="es-ES"/>
        </a:p>
      </dgm:t>
    </dgm:pt>
    <dgm:pt modelId="{F7CC7ADA-9F20-4F91-8999-E34B7D54DB75}" type="pres">
      <dgm:prSet presAssocID="{259C1ADC-B968-4E02-8898-AAE249CD791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BDAE518-2CAF-4B8E-9F7C-F57383250944}" type="pres">
      <dgm:prSet presAssocID="{1DA00A08-76CF-40A3-AEB1-7A95ED207E02}" presName="sibTrans" presStyleLbl="sibTrans2D1" presStyleIdx="4" presStyleCnt="5"/>
      <dgm:spPr/>
      <dgm:t>
        <a:bodyPr/>
        <a:lstStyle/>
        <a:p>
          <a:endParaRPr lang="es-ES"/>
        </a:p>
      </dgm:t>
    </dgm:pt>
    <dgm:pt modelId="{23D7D47E-271C-4828-A2F0-EFDB2E47D617}" type="pres">
      <dgm:prSet presAssocID="{1DA00A08-76CF-40A3-AEB1-7A95ED207E02}" presName="connectorText" presStyleLbl="sibTrans2D1" presStyleIdx="4" presStyleCnt="5"/>
      <dgm:spPr/>
      <dgm:t>
        <a:bodyPr/>
        <a:lstStyle/>
        <a:p>
          <a:endParaRPr lang="es-ES"/>
        </a:p>
      </dgm:t>
    </dgm:pt>
  </dgm:ptLst>
  <dgm:cxnLst>
    <dgm:cxn modelId="{A5A661FA-F7E6-4A50-B095-577B673C19D2}" type="presOf" srcId="{5FE45705-DF5B-4725-9592-FA6F8E3877FA}" destId="{697E36E8-85DE-4B56-A158-C5E809EEB758}" srcOrd="1" destOrd="0" presId="urn:microsoft.com/office/officeart/2005/8/layout/cycle2"/>
    <dgm:cxn modelId="{2965CBAB-5120-4F9E-8CB8-CE632D77746E}" srcId="{B5D94BBF-1CF5-4195-8159-697A19870DFE}" destId="{259C1ADC-B968-4E02-8898-AAE249CD791E}" srcOrd="4" destOrd="0" parTransId="{8579D7F9-E26D-435C-83B7-D72F9323784B}" sibTransId="{1DA00A08-76CF-40A3-AEB1-7A95ED207E02}"/>
    <dgm:cxn modelId="{DE8830D0-F915-4AC3-900B-052C3194EFCE}" type="presOf" srcId="{FD8826BF-6D1F-4982-9D81-276A5652F19C}" destId="{E9D0A26B-1422-4AE4-BDF2-D8901035D0A1}" srcOrd="0" destOrd="0" presId="urn:microsoft.com/office/officeart/2005/8/layout/cycle2"/>
    <dgm:cxn modelId="{DEDA12B7-6C4B-47E0-9A42-F1E851FF1C27}" type="presOf" srcId="{7716B12C-3289-4855-84F8-DE17DBC1C7F6}" destId="{2F1BC3D3-BD0D-41C3-8806-837AD5BE315B}" srcOrd="0" destOrd="0" presId="urn:microsoft.com/office/officeart/2005/8/layout/cycle2"/>
    <dgm:cxn modelId="{E5956E43-E8CA-44E9-8C13-42295945FAC2}" type="presOf" srcId="{6385FB5F-5E7E-4E02-82B3-CCAE85ACFBB8}" destId="{F6DF90EE-29CE-4840-876F-A10A1440E7D4}" srcOrd="0" destOrd="0" presId="urn:microsoft.com/office/officeart/2005/8/layout/cycle2"/>
    <dgm:cxn modelId="{F3525BD9-8A39-4B62-8F93-7DD5B5EAEF8C}" type="presOf" srcId="{3BD3CAD4-005D-4DFD-A5DC-C5C48393B446}" destId="{D971CD56-9105-467A-BCDA-2D3BB920557C}" srcOrd="0" destOrd="0" presId="urn:microsoft.com/office/officeart/2005/8/layout/cycle2"/>
    <dgm:cxn modelId="{699179AC-8A7B-4821-A1C4-CC7079ED466C}" type="presOf" srcId="{B5D94BBF-1CF5-4195-8159-697A19870DFE}" destId="{3ED61929-CD48-4715-96A3-D4535AF040DD}" srcOrd="0" destOrd="0" presId="urn:microsoft.com/office/officeart/2005/8/layout/cycle2"/>
    <dgm:cxn modelId="{5CD6F052-1F7D-4836-991A-4CEB21A21847}" type="presOf" srcId="{1DA00A08-76CF-40A3-AEB1-7A95ED207E02}" destId="{23D7D47E-271C-4828-A2F0-EFDB2E47D617}" srcOrd="1" destOrd="0" presId="urn:microsoft.com/office/officeart/2005/8/layout/cycle2"/>
    <dgm:cxn modelId="{7BCF7F42-8FFA-4D72-8FBF-DBA517B329B6}" type="presOf" srcId="{259C1ADC-B968-4E02-8898-AAE249CD791E}" destId="{F7CC7ADA-9F20-4F91-8999-E34B7D54DB75}" srcOrd="0" destOrd="0" presId="urn:microsoft.com/office/officeart/2005/8/layout/cycle2"/>
    <dgm:cxn modelId="{76C77115-125E-419C-9C4A-909B3C7D6A49}" srcId="{B5D94BBF-1CF5-4195-8159-697A19870DFE}" destId="{EF6E7899-E001-4854-9B79-3236B9C421B0}" srcOrd="0" destOrd="0" parTransId="{D98532B7-AE81-4B40-889C-1A3D0CF6CF4A}" sibTransId="{FD8826BF-6D1F-4982-9D81-276A5652F19C}"/>
    <dgm:cxn modelId="{1F01F2A1-ABA7-4DA0-84B2-C57FF3CC9F6D}" type="presOf" srcId="{EF6E7899-E001-4854-9B79-3236B9C421B0}" destId="{B95312CB-81A1-41F3-9E18-80EB316B7A56}" srcOrd="0" destOrd="0" presId="urn:microsoft.com/office/officeart/2005/8/layout/cycle2"/>
    <dgm:cxn modelId="{2D30187C-9CFD-4751-AA8F-39DEFAAEA1F4}" type="presOf" srcId="{8DB94B53-2472-4537-8C44-ED17135DDA39}" destId="{729D14FF-281B-410A-817D-7998F1C5529A}" srcOrd="0" destOrd="0" presId="urn:microsoft.com/office/officeart/2005/8/layout/cycle2"/>
    <dgm:cxn modelId="{559DF7D6-00B3-4EF5-9615-1C15F53268DF}" type="presOf" srcId="{6385FB5F-5E7E-4E02-82B3-CCAE85ACFBB8}" destId="{9BB71D95-9070-46C7-AB5B-C0A423E4747B}" srcOrd="1" destOrd="0" presId="urn:microsoft.com/office/officeart/2005/8/layout/cycle2"/>
    <dgm:cxn modelId="{319285A0-39CC-4A67-9F9E-8AFB7760FE53}" srcId="{B5D94BBF-1CF5-4195-8159-697A19870DFE}" destId="{7716B12C-3289-4855-84F8-DE17DBC1C7F6}" srcOrd="3" destOrd="0" parTransId="{483F8B74-5656-41FA-9DFE-1A4047D6732F}" sibTransId="{5FE45705-DF5B-4725-9592-FA6F8E3877FA}"/>
    <dgm:cxn modelId="{38C4FB66-5655-45C1-82C0-3C2AA709B856}" type="presOf" srcId="{FD8826BF-6D1F-4982-9D81-276A5652F19C}" destId="{6F577AEE-1A1B-48B5-B08C-47D1B9AB9EE6}" srcOrd="1" destOrd="0" presId="urn:microsoft.com/office/officeart/2005/8/layout/cycle2"/>
    <dgm:cxn modelId="{1295BF96-6F43-4B36-9A17-A432B6F1B08C}" srcId="{B5D94BBF-1CF5-4195-8159-697A19870DFE}" destId="{8DB94B53-2472-4537-8C44-ED17135DDA39}" srcOrd="2" destOrd="0" parTransId="{39343934-CD8B-46DC-984C-A5158950E04A}" sibTransId="{6385FB5F-5E7E-4E02-82B3-CCAE85ACFBB8}"/>
    <dgm:cxn modelId="{7DD3D0E4-9CE0-436E-AD22-4C1DA6CE76CB}" type="presOf" srcId="{3BD3CAD4-005D-4DFD-A5DC-C5C48393B446}" destId="{97B4A168-FFCD-475D-B455-39B1491C6C57}" srcOrd="1" destOrd="0" presId="urn:microsoft.com/office/officeart/2005/8/layout/cycle2"/>
    <dgm:cxn modelId="{ADDF52B0-C9CC-49A8-88BC-C8E569FDBB3D}" type="presOf" srcId="{5FE45705-DF5B-4725-9592-FA6F8E3877FA}" destId="{1B1E2D75-5D1C-4EF7-8735-4B78869D1613}" srcOrd="0" destOrd="0" presId="urn:microsoft.com/office/officeart/2005/8/layout/cycle2"/>
    <dgm:cxn modelId="{B224FFB2-5B45-47A7-BBAF-F0B82DC93740}" type="presOf" srcId="{1DA00A08-76CF-40A3-AEB1-7A95ED207E02}" destId="{BBDAE518-2CAF-4B8E-9F7C-F57383250944}" srcOrd="0" destOrd="0" presId="urn:microsoft.com/office/officeart/2005/8/layout/cycle2"/>
    <dgm:cxn modelId="{A35062FF-4CEA-41F4-8C86-C17D14B549E0}" srcId="{B5D94BBF-1CF5-4195-8159-697A19870DFE}" destId="{D028A20D-058B-45D3-B1D0-9C8CEBA55289}" srcOrd="1" destOrd="0" parTransId="{1534FD8E-149E-4108-9878-BC97A9A56625}" sibTransId="{3BD3CAD4-005D-4DFD-A5DC-C5C48393B446}"/>
    <dgm:cxn modelId="{7B8AA00A-1E1C-4A1B-8A15-C4463A7CDA87}" type="presOf" srcId="{D028A20D-058B-45D3-B1D0-9C8CEBA55289}" destId="{63B19328-82BF-4E24-949A-A052CDF5F343}" srcOrd="0" destOrd="0" presId="urn:microsoft.com/office/officeart/2005/8/layout/cycle2"/>
    <dgm:cxn modelId="{DD1C0545-38CA-4514-83D4-0608C371C5E8}" type="presParOf" srcId="{3ED61929-CD48-4715-96A3-D4535AF040DD}" destId="{B95312CB-81A1-41F3-9E18-80EB316B7A56}" srcOrd="0" destOrd="0" presId="urn:microsoft.com/office/officeart/2005/8/layout/cycle2"/>
    <dgm:cxn modelId="{13C92A37-F2C7-4D18-A715-541569EA89F3}" type="presParOf" srcId="{3ED61929-CD48-4715-96A3-D4535AF040DD}" destId="{E9D0A26B-1422-4AE4-BDF2-D8901035D0A1}" srcOrd="1" destOrd="0" presId="urn:microsoft.com/office/officeart/2005/8/layout/cycle2"/>
    <dgm:cxn modelId="{82D22A88-355D-4518-AD2B-55721A49E065}" type="presParOf" srcId="{E9D0A26B-1422-4AE4-BDF2-D8901035D0A1}" destId="{6F577AEE-1A1B-48B5-B08C-47D1B9AB9EE6}" srcOrd="0" destOrd="0" presId="urn:microsoft.com/office/officeart/2005/8/layout/cycle2"/>
    <dgm:cxn modelId="{745C4E85-CDEE-4426-9DD5-4926A024599B}" type="presParOf" srcId="{3ED61929-CD48-4715-96A3-D4535AF040DD}" destId="{63B19328-82BF-4E24-949A-A052CDF5F343}" srcOrd="2" destOrd="0" presId="urn:microsoft.com/office/officeart/2005/8/layout/cycle2"/>
    <dgm:cxn modelId="{03F3E1AD-752E-47A2-9608-53E3EF687ECC}" type="presParOf" srcId="{3ED61929-CD48-4715-96A3-D4535AF040DD}" destId="{D971CD56-9105-467A-BCDA-2D3BB920557C}" srcOrd="3" destOrd="0" presId="urn:microsoft.com/office/officeart/2005/8/layout/cycle2"/>
    <dgm:cxn modelId="{896CB1F0-24C1-4AEB-ACBF-BCA4C94B08AC}" type="presParOf" srcId="{D971CD56-9105-467A-BCDA-2D3BB920557C}" destId="{97B4A168-FFCD-475D-B455-39B1491C6C57}" srcOrd="0" destOrd="0" presId="urn:microsoft.com/office/officeart/2005/8/layout/cycle2"/>
    <dgm:cxn modelId="{1314EF81-BF45-47A1-A343-A09DE1FCCCCE}" type="presParOf" srcId="{3ED61929-CD48-4715-96A3-D4535AF040DD}" destId="{729D14FF-281B-410A-817D-7998F1C5529A}" srcOrd="4" destOrd="0" presId="urn:microsoft.com/office/officeart/2005/8/layout/cycle2"/>
    <dgm:cxn modelId="{50355819-0D5E-47C6-B3FF-24708A318D89}" type="presParOf" srcId="{3ED61929-CD48-4715-96A3-D4535AF040DD}" destId="{F6DF90EE-29CE-4840-876F-A10A1440E7D4}" srcOrd="5" destOrd="0" presId="urn:microsoft.com/office/officeart/2005/8/layout/cycle2"/>
    <dgm:cxn modelId="{C1E4B31F-68C8-473E-9F47-A676CE9497B0}" type="presParOf" srcId="{F6DF90EE-29CE-4840-876F-A10A1440E7D4}" destId="{9BB71D95-9070-46C7-AB5B-C0A423E4747B}" srcOrd="0" destOrd="0" presId="urn:microsoft.com/office/officeart/2005/8/layout/cycle2"/>
    <dgm:cxn modelId="{BC31B76F-BD57-4B6B-BE63-CA339AA8AA06}" type="presParOf" srcId="{3ED61929-CD48-4715-96A3-D4535AF040DD}" destId="{2F1BC3D3-BD0D-41C3-8806-837AD5BE315B}" srcOrd="6" destOrd="0" presId="urn:microsoft.com/office/officeart/2005/8/layout/cycle2"/>
    <dgm:cxn modelId="{A26365AC-1241-4993-A589-3EEAB4E928AB}" type="presParOf" srcId="{3ED61929-CD48-4715-96A3-D4535AF040DD}" destId="{1B1E2D75-5D1C-4EF7-8735-4B78869D1613}" srcOrd="7" destOrd="0" presId="urn:microsoft.com/office/officeart/2005/8/layout/cycle2"/>
    <dgm:cxn modelId="{3C4F377C-2EF3-457B-9822-DE959BAC6B78}" type="presParOf" srcId="{1B1E2D75-5D1C-4EF7-8735-4B78869D1613}" destId="{697E36E8-85DE-4B56-A158-C5E809EEB758}" srcOrd="0" destOrd="0" presId="urn:microsoft.com/office/officeart/2005/8/layout/cycle2"/>
    <dgm:cxn modelId="{751279DD-1BF6-4BC5-843D-E096E54F3C08}" type="presParOf" srcId="{3ED61929-CD48-4715-96A3-D4535AF040DD}" destId="{F7CC7ADA-9F20-4F91-8999-E34B7D54DB75}" srcOrd="8" destOrd="0" presId="urn:microsoft.com/office/officeart/2005/8/layout/cycle2"/>
    <dgm:cxn modelId="{67E95859-0DDA-432B-8687-88B053C5E6B4}" type="presParOf" srcId="{3ED61929-CD48-4715-96A3-D4535AF040DD}" destId="{BBDAE518-2CAF-4B8E-9F7C-F57383250944}" srcOrd="9" destOrd="0" presId="urn:microsoft.com/office/officeart/2005/8/layout/cycle2"/>
    <dgm:cxn modelId="{79A4E941-3AF3-4CDE-BB84-F22DEA60F044}" type="presParOf" srcId="{BBDAE518-2CAF-4B8E-9F7C-F57383250944}" destId="{23D7D47E-271C-4828-A2F0-EFDB2E47D617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7B3F90B-6A9E-465B-A30B-BB71450C2605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BB065B42-8877-4456-978D-110CDC024E44}">
      <dgm:prSet phldrT="[Texto]" custT="1"/>
      <dgm:spPr/>
      <dgm:t>
        <a:bodyPr/>
        <a:lstStyle/>
        <a:p>
          <a:r>
            <a:rPr lang="es-ES" sz="2800" dirty="0" smtClean="0"/>
            <a:t>I. El mundo en que</a:t>
          </a:r>
        </a:p>
        <a:p>
          <a:r>
            <a:rPr lang="es-ES" sz="2800" dirty="0" smtClean="0"/>
            <a:t> vivimos</a:t>
          </a:r>
          <a:endParaRPr lang="es-ES" sz="2800" dirty="0"/>
        </a:p>
      </dgm:t>
    </dgm:pt>
    <dgm:pt modelId="{3D0B757F-73C6-4F8B-A0EA-B9F89F015A94}" type="parTrans" cxnId="{46F47888-E151-4DA8-81EE-C81F2BD3C854}">
      <dgm:prSet/>
      <dgm:spPr/>
      <dgm:t>
        <a:bodyPr/>
        <a:lstStyle/>
        <a:p>
          <a:endParaRPr lang="es-ES"/>
        </a:p>
      </dgm:t>
    </dgm:pt>
    <dgm:pt modelId="{438BDDF9-8C32-4B4C-8E5D-4276A6D3D3B7}" type="sibTrans" cxnId="{46F47888-E151-4DA8-81EE-C81F2BD3C854}">
      <dgm:prSet/>
      <dgm:spPr/>
      <dgm:t>
        <a:bodyPr/>
        <a:lstStyle/>
        <a:p>
          <a:endParaRPr lang="es-ES"/>
        </a:p>
      </dgm:t>
    </dgm:pt>
    <dgm:pt modelId="{28AF1CC3-23BD-41E2-951B-7D7C41D7159C}" type="pres">
      <dgm:prSet presAssocID="{A7B3F90B-6A9E-465B-A30B-BB71450C2605}" presName="Name0" presStyleCnt="0">
        <dgm:presLayoutVars>
          <dgm:dir/>
          <dgm:animLvl val="lvl"/>
          <dgm:resizeHandles val="exact"/>
        </dgm:presLayoutVars>
      </dgm:prSet>
      <dgm:spPr/>
    </dgm:pt>
    <dgm:pt modelId="{DF3A7239-28DF-4274-AEC9-6EBF752C4DC9}" type="pres">
      <dgm:prSet presAssocID="{A7B3F90B-6A9E-465B-A30B-BB71450C2605}" presName="dummy" presStyleCnt="0"/>
      <dgm:spPr/>
    </dgm:pt>
    <dgm:pt modelId="{727C4222-2CA2-40D1-88BD-6AC6BD942B45}" type="pres">
      <dgm:prSet presAssocID="{A7B3F90B-6A9E-465B-A30B-BB71450C2605}" presName="linH" presStyleCnt="0"/>
      <dgm:spPr/>
    </dgm:pt>
    <dgm:pt modelId="{25E20C13-2D05-4A84-8C64-609C95FFC4CC}" type="pres">
      <dgm:prSet presAssocID="{A7B3F90B-6A9E-465B-A30B-BB71450C2605}" presName="padding1" presStyleCnt="0"/>
      <dgm:spPr/>
    </dgm:pt>
    <dgm:pt modelId="{1FA1AF9D-C588-4F24-9E81-FD2A63D07282}" type="pres">
      <dgm:prSet presAssocID="{BB065B42-8877-4456-978D-110CDC024E44}" presName="linV" presStyleCnt="0"/>
      <dgm:spPr/>
    </dgm:pt>
    <dgm:pt modelId="{1FF5814A-3E7C-48FC-BE47-D98F2D422A32}" type="pres">
      <dgm:prSet presAssocID="{BB065B42-8877-4456-978D-110CDC024E44}" presName="spVertical1" presStyleCnt="0"/>
      <dgm:spPr/>
    </dgm:pt>
    <dgm:pt modelId="{3AA6C224-E3BB-4A18-9364-BE0588BDEA4E}" type="pres">
      <dgm:prSet presAssocID="{BB065B42-8877-4456-978D-110CDC024E44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4E2420B-32BB-4C87-AE00-3E1D1784647E}" type="pres">
      <dgm:prSet presAssocID="{BB065B42-8877-4456-978D-110CDC024E44}" presName="spVertical2" presStyleCnt="0"/>
      <dgm:spPr/>
    </dgm:pt>
    <dgm:pt modelId="{C430D47B-5206-4E8D-BF1F-DA67BE63FD36}" type="pres">
      <dgm:prSet presAssocID="{BB065B42-8877-4456-978D-110CDC024E44}" presName="spVertical3" presStyleCnt="0"/>
      <dgm:spPr/>
    </dgm:pt>
    <dgm:pt modelId="{092452D4-0DBD-4BC3-9987-BD926B2E767B}" type="pres">
      <dgm:prSet presAssocID="{A7B3F90B-6A9E-465B-A30B-BB71450C2605}" presName="padding2" presStyleCnt="0"/>
      <dgm:spPr/>
    </dgm:pt>
    <dgm:pt modelId="{1B9697B3-9431-49EE-BC17-B3ED8D2BC224}" type="pres">
      <dgm:prSet presAssocID="{A7B3F90B-6A9E-465B-A30B-BB71450C2605}" presName="negArrow" presStyleCnt="0"/>
      <dgm:spPr/>
    </dgm:pt>
    <dgm:pt modelId="{40B51445-F138-4A99-B3C1-0E1436F5C55F}" type="pres">
      <dgm:prSet presAssocID="{A7B3F90B-6A9E-465B-A30B-BB71450C2605}" presName="backgroundArrow" presStyleLbl="node1" presStyleIdx="0" presStyleCnt="1" custScaleY="80721" custLinFactNeighborY="6423"/>
      <dgm:spPr/>
    </dgm:pt>
  </dgm:ptLst>
  <dgm:cxnLst>
    <dgm:cxn modelId="{46F47888-E151-4DA8-81EE-C81F2BD3C854}" srcId="{A7B3F90B-6A9E-465B-A30B-BB71450C2605}" destId="{BB065B42-8877-4456-978D-110CDC024E44}" srcOrd="0" destOrd="0" parTransId="{3D0B757F-73C6-4F8B-A0EA-B9F89F015A94}" sibTransId="{438BDDF9-8C32-4B4C-8E5D-4276A6D3D3B7}"/>
    <dgm:cxn modelId="{99AF9F51-8A5C-48E6-81B5-FF064127337B}" type="presOf" srcId="{A7B3F90B-6A9E-465B-A30B-BB71450C2605}" destId="{28AF1CC3-23BD-41E2-951B-7D7C41D7159C}" srcOrd="0" destOrd="0" presId="urn:microsoft.com/office/officeart/2005/8/layout/hProcess3"/>
    <dgm:cxn modelId="{D8C2B87A-42D3-4F89-8D6A-4664FB141496}" type="presOf" srcId="{BB065B42-8877-4456-978D-110CDC024E44}" destId="{3AA6C224-E3BB-4A18-9364-BE0588BDEA4E}" srcOrd="0" destOrd="0" presId="urn:microsoft.com/office/officeart/2005/8/layout/hProcess3"/>
    <dgm:cxn modelId="{A6939FC9-F75E-4701-A35D-FBF79D3AFF9C}" type="presParOf" srcId="{28AF1CC3-23BD-41E2-951B-7D7C41D7159C}" destId="{DF3A7239-28DF-4274-AEC9-6EBF752C4DC9}" srcOrd="0" destOrd="0" presId="urn:microsoft.com/office/officeart/2005/8/layout/hProcess3"/>
    <dgm:cxn modelId="{B9F0D019-2348-4A3D-B8F4-566A20457E62}" type="presParOf" srcId="{28AF1CC3-23BD-41E2-951B-7D7C41D7159C}" destId="{727C4222-2CA2-40D1-88BD-6AC6BD942B45}" srcOrd="1" destOrd="0" presId="urn:microsoft.com/office/officeart/2005/8/layout/hProcess3"/>
    <dgm:cxn modelId="{4E4DB02D-C341-47AD-8E40-37910C790DCB}" type="presParOf" srcId="{727C4222-2CA2-40D1-88BD-6AC6BD942B45}" destId="{25E20C13-2D05-4A84-8C64-609C95FFC4CC}" srcOrd="0" destOrd="0" presId="urn:microsoft.com/office/officeart/2005/8/layout/hProcess3"/>
    <dgm:cxn modelId="{09A07AED-B18C-45EF-9995-4EEF215921E0}" type="presParOf" srcId="{727C4222-2CA2-40D1-88BD-6AC6BD942B45}" destId="{1FA1AF9D-C588-4F24-9E81-FD2A63D07282}" srcOrd="1" destOrd="0" presId="urn:microsoft.com/office/officeart/2005/8/layout/hProcess3"/>
    <dgm:cxn modelId="{0F9F1DDF-405C-44FD-9902-118ECD2220F7}" type="presParOf" srcId="{1FA1AF9D-C588-4F24-9E81-FD2A63D07282}" destId="{1FF5814A-3E7C-48FC-BE47-D98F2D422A32}" srcOrd="0" destOrd="0" presId="urn:microsoft.com/office/officeart/2005/8/layout/hProcess3"/>
    <dgm:cxn modelId="{1075FDA5-2B21-408A-868B-4B051A6926E2}" type="presParOf" srcId="{1FA1AF9D-C588-4F24-9E81-FD2A63D07282}" destId="{3AA6C224-E3BB-4A18-9364-BE0588BDEA4E}" srcOrd="1" destOrd="0" presId="urn:microsoft.com/office/officeart/2005/8/layout/hProcess3"/>
    <dgm:cxn modelId="{5A14B327-B29F-41E9-BD49-AC1C2BD57921}" type="presParOf" srcId="{1FA1AF9D-C588-4F24-9E81-FD2A63D07282}" destId="{D4E2420B-32BB-4C87-AE00-3E1D1784647E}" srcOrd="2" destOrd="0" presId="urn:microsoft.com/office/officeart/2005/8/layout/hProcess3"/>
    <dgm:cxn modelId="{987FB40D-24F7-45B5-95B2-8099530AF86D}" type="presParOf" srcId="{1FA1AF9D-C588-4F24-9E81-FD2A63D07282}" destId="{C430D47B-5206-4E8D-BF1F-DA67BE63FD36}" srcOrd="3" destOrd="0" presId="urn:microsoft.com/office/officeart/2005/8/layout/hProcess3"/>
    <dgm:cxn modelId="{42F80368-C312-4FA0-8E58-052E798DB9D1}" type="presParOf" srcId="{727C4222-2CA2-40D1-88BD-6AC6BD942B45}" destId="{092452D4-0DBD-4BC3-9987-BD926B2E767B}" srcOrd="2" destOrd="0" presId="urn:microsoft.com/office/officeart/2005/8/layout/hProcess3"/>
    <dgm:cxn modelId="{0F696D51-6F35-4E54-8F70-637644BD0D0F}" type="presParOf" srcId="{727C4222-2CA2-40D1-88BD-6AC6BD942B45}" destId="{1B9697B3-9431-49EE-BC17-B3ED8D2BC224}" srcOrd="3" destOrd="0" presId="urn:microsoft.com/office/officeart/2005/8/layout/hProcess3"/>
    <dgm:cxn modelId="{C15C25DD-A320-4624-8E28-ECF19AAA8CA1}" type="presParOf" srcId="{727C4222-2CA2-40D1-88BD-6AC6BD942B45}" destId="{40B51445-F138-4A99-B3C1-0E1436F5C55F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5D94BBF-1CF5-4195-8159-697A19870DFE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F6E7899-E001-4854-9B79-3236B9C421B0}">
      <dgm:prSet phldrT="[Texto]"/>
      <dgm:spPr/>
      <dgm:t>
        <a:bodyPr/>
        <a:lstStyle/>
        <a:p>
          <a:r>
            <a:rPr lang="es-ES" dirty="0" smtClean="0"/>
            <a:t>Sin jóvenes</a:t>
          </a:r>
          <a:endParaRPr lang="es-ES" dirty="0"/>
        </a:p>
      </dgm:t>
    </dgm:pt>
    <dgm:pt modelId="{D98532B7-AE81-4B40-889C-1A3D0CF6CF4A}" type="parTrans" cxnId="{76C77115-125E-419C-9C4A-909B3C7D6A49}">
      <dgm:prSet/>
      <dgm:spPr/>
      <dgm:t>
        <a:bodyPr/>
        <a:lstStyle/>
        <a:p>
          <a:endParaRPr lang="es-ES"/>
        </a:p>
      </dgm:t>
    </dgm:pt>
    <dgm:pt modelId="{FD8826BF-6D1F-4982-9D81-276A5652F19C}" type="sibTrans" cxnId="{76C77115-125E-419C-9C4A-909B3C7D6A49}">
      <dgm:prSet/>
      <dgm:spPr/>
      <dgm:t>
        <a:bodyPr/>
        <a:lstStyle/>
        <a:p>
          <a:endParaRPr lang="es-ES"/>
        </a:p>
      </dgm:t>
    </dgm:pt>
    <dgm:pt modelId="{D028A20D-058B-45D3-B1D0-9C8CEBA55289}">
      <dgm:prSet phldrT="[Texto]"/>
      <dgm:spPr/>
      <dgm:t>
        <a:bodyPr/>
        <a:lstStyle/>
        <a:p>
          <a:r>
            <a:rPr lang="es-ES" dirty="0" smtClean="0"/>
            <a:t>Agentes de pastoral cansados</a:t>
          </a:r>
          <a:endParaRPr lang="es-ES" dirty="0"/>
        </a:p>
      </dgm:t>
    </dgm:pt>
    <dgm:pt modelId="{1534FD8E-149E-4108-9878-BC97A9A56625}" type="parTrans" cxnId="{A35062FF-4CEA-41F4-8C86-C17D14B549E0}">
      <dgm:prSet/>
      <dgm:spPr/>
      <dgm:t>
        <a:bodyPr/>
        <a:lstStyle/>
        <a:p>
          <a:endParaRPr lang="es-ES"/>
        </a:p>
      </dgm:t>
    </dgm:pt>
    <dgm:pt modelId="{3BD3CAD4-005D-4DFD-A5DC-C5C48393B446}" type="sibTrans" cxnId="{A35062FF-4CEA-41F4-8C86-C17D14B549E0}">
      <dgm:prSet/>
      <dgm:spPr/>
      <dgm:t>
        <a:bodyPr/>
        <a:lstStyle/>
        <a:p>
          <a:endParaRPr lang="es-ES"/>
        </a:p>
      </dgm:t>
    </dgm:pt>
    <dgm:pt modelId="{8DB94B53-2472-4537-8C44-ED17135DDA39}">
      <dgm:prSet phldrT="[Texto]"/>
      <dgm:spPr/>
      <dgm:t>
        <a:bodyPr/>
        <a:lstStyle/>
        <a:p>
          <a:r>
            <a:rPr lang="es-ES" dirty="0" smtClean="0"/>
            <a:t>Testigos a pesar de los pesares</a:t>
          </a:r>
          <a:endParaRPr lang="es-ES" dirty="0"/>
        </a:p>
      </dgm:t>
    </dgm:pt>
    <dgm:pt modelId="{39343934-CD8B-46DC-984C-A5158950E04A}" type="parTrans" cxnId="{1295BF96-6F43-4B36-9A17-A432B6F1B08C}">
      <dgm:prSet/>
      <dgm:spPr/>
      <dgm:t>
        <a:bodyPr/>
        <a:lstStyle/>
        <a:p>
          <a:endParaRPr lang="es-ES"/>
        </a:p>
      </dgm:t>
    </dgm:pt>
    <dgm:pt modelId="{6385FB5F-5E7E-4E02-82B3-CCAE85ACFBB8}" type="sibTrans" cxnId="{1295BF96-6F43-4B36-9A17-A432B6F1B08C}">
      <dgm:prSet/>
      <dgm:spPr/>
      <dgm:t>
        <a:bodyPr/>
        <a:lstStyle/>
        <a:p>
          <a:endParaRPr lang="es-ES"/>
        </a:p>
      </dgm:t>
    </dgm:pt>
    <dgm:pt modelId="{259C1ADC-B968-4E02-8898-AAE249CD791E}">
      <dgm:prSet phldrT="[Texto]"/>
      <dgm:spPr/>
      <dgm:t>
        <a:bodyPr/>
        <a:lstStyle/>
        <a:p>
          <a:r>
            <a:rPr lang="es-ES" dirty="0" smtClean="0"/>
            <a:t>Envejecida</a:t>
          </a:r>
          <a:endParaRPr lang="es-ES" dirty="0"/>
        </a:p>
      </dgm:t>
    </dgm:pt>
    <dgm:pt modelId="{8579D7F9-E26D-435C-83B7-D72F9323784B}" type="parTrans" cxnId="{2965CBAB-5120-4F9E-8CB8-CE632D77746E}">
      <dgm:prSet/>
      <dgm:spPr/>
      <dgm:t>
        <a:bodyPr/>
        <a:lstStyle/>
        <a:p>
          <a:endParaRPr lang="es-ES"/>
        </a:p>
      </dgm:t>
    </dgm:pt>
    <dgm:pt modelId="{1DA00A08-76CF-40A3-AEB1-7A95ED207E02}" type="sibTrans" cxnId="{2965CBAB-5120-4F9E-8CB8-CE632D77746E}">
      <dgm:prSet/>
      <dgm:spPr/>
      <dgm:t>
        <a:bodyPr/>
        <a:lstStyle/>
        <a:p>
          <a:endParaRPr lang="es-ES"/>
        </a:p>
      </dgm:t>
    </dgm:pt>
    <dgm:pt modelId="{3ED61929-CD48-4715-96A3-D4535AF040DD}" type="pres">
      <dgm:prSet presAssocID="{B5D94BBF-1CF5-4195-8159-697A19870DF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95312CB-81A1-41F3-9E18-80EB316B7A56}" type="pres">
      <dgm:prSet presAssocID="{EF6E7899-E001-4854-9B79-3236B9C421B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9D0A26B-1422-4AE4-BDF2-D8901035D0A1}" type="pres">
      <dgm:prSet presAssocID="{FD8826BF-6D1F-4982-9D81-276A5652F19C}" presName="sibTrans" presStyleLbl="sibTrans2D1" presStyleIdx="0" presStyleCnt="4"/>
      <dgm:spPr/>
      <dgm:t>
        <a:bodyPr/>
        <a:lstStyle/>
        <a:p>
          <a:endParaRPr lang="es-ES"/>
        </a:p>
      </dgm:t>
    </dgm:pt>
    <dgm:pt modelId="{6F577AEE-1A1B-48B5-B08C-47D1B9AB9EE6}" type="pres">
      <dgm:prSet presAssocID="{FD8826BF-6D1F-4982-9D81-276A5652F19C}" presName="connectorText" presStyleLbl="sibTrans2D1" presStyleIdx="0" presStyleCnt="4"/>
      <dgm:spPr/>
      <dgm:t>
        <a:bodyPr/>
        <a:lstStyle/>
        <a:p>
          <a:endParaRPr lang="es-ES"/>
        </a:p>
      </dgm:t>
    </dgm:pt>
    <dgm:pt modelId="{63B19328-82BF-4E24-949A-A052CDF5F343}" type="pres">
      <dgm:prSet presAssocID="{D028A20D-058B-45D3-B1D0-9C8CEBA5528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971CD56-9105-467A-BCDA-2D3BB920557C}" type="pres">
      <dgm:prSet presAssocID="{3BD3CAD4-005D-4DFD-A5DC-C5C48393B446}" presName="sibTrans" presStyleLbl="sibTrans2D1" presStyleIdx="1" presStyleCnt="4"/>
      <dgm:spPr/>
      <dgm:t>
        <a:bodyPr/>
        <a:lstStyle/>
        <a:p>
          <a:endParaRPr lang="es-ES"/>
        </a:p>
      </dgm:t>
    </dgm:pt>
    <dgm:pt modelId="{97B4A168-FFCD-475D-B455-39B1491C6C57}" type="pres">
      <dgm:prSet presAssocID="{3BD3CAD4-005D-4DFD-A5DC-C5C48393B446}" presName="connectorText" presStyleLbl="sibTrans2D1" presStyleIdx="1" presStyleCnt="4"/>
      <dgm:spPr/>
      <dgm:t>
        <a:bodyPr/>
        <a:lstStyle/>
        <a:p>
          <a:endParaRPr lang="es-ES"/>
        </a:p>
      </dgm:t>
    </dgm:pt>
    <dgm:pt modelId="{729D14FF-281B-410A-817D-7998F1C5529A}" type="pres">
      <dgm:prSet presAssocID="{8DB94B53-2472-4537-8C44-ED17135DDA3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6DF90EE-29CE-4840-876F-A10A1440E7D4}" type="pres">
      <dgm:prSet presAssocID="{6385FB5F-5E7E-4E02-82B3-CCAE85ACFBB8}" presName="sibTrans" presStyleLbl="sibTrans2D1" presStyleIdx="2" presStyleCnt="4"/>
      <dgm:spPr/>
      <dgm:t>
        <a:bodyPr/>
        <a:lstStyle/>
        <a:p>
          <a:endParaRPr lang="es-ES"/>
        </a:p>
      </dgm:t>
    </dgm:pt>
    <dgm:pt modelId="{9BB71D95-9070-46C7-AB5B-C0A423E4747B}" type="pres">
      <dgm:prSet presAssocID="{6385FB5F-5E7E-4E02-82B3-CCAE85ACFBB8}" presName="connectorText" presStyleLbl="sibTrans2D1" presStyleIdx="2" presStyleCnt="4"/>
      <dgm:spPr/>
      <dgm:t>
        <a:bodyPr/>
        <a:lstStyle/>
        <a:p>
          <a:endParaRPr lang="es-ES"/>
        </a:p>
      </dgm:t>
    </dgm:pt>
    <dgm:pt modelId="{F7CC7ADA-9F20-4F91-8999-E34B7D54DB75}" type="pres">
      <dgm:prSet presAssocID="{259C1ADC-B968-4E02-8898-AAE249CD791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BDAE518-2CAF-4B8E-9F7C-F57383250944}" type="pres">
      <dgm:prSet presAssocID="{1DA00A08-76CF-40A3-AEB1-7A95ED207E02}" presName="sibTrans" presStyleLbl="sibTrans2D1" presStyleIdx="3" presStyleCnt="4"/>
      <dgm:spPr/>
      <dgm:t>
        <a:bodyPr/>
        <a:lstStyle/>
        <a:p>
          <a:endParaRPr lang="es-ES"/>
        </a:p>
      </dgm:t>
    </dgm:pt>
    <dgm:pt modelId="{23D7D47E-271C-4828-A2F0-EFDB2E47D617}" type="pres">
      <dgm:prSet presAssocID="{1DA00A08-76CF-40A3-AEB1-7A95ED207E02}" presName="connectorText" presStyleLbl="sibTrans2D1" presStyleIdx="3" presStyleCnt="4"/>
      <dgm:spPr/>
      <dgm:t>
        <a:bodyPr/>
        <a:lstStyle/>
        <a:p>
          <a:endParaRPr lang="es-ES"/>
        </a:p>
      </dgm:t>
    </dgm:pt>
  </dgm:ptLst>
  <dgm:cxnLst>
    <dgm:cxn modelId="{0E0C7801-10AF-4F89-A7E6-E2B54A53CC54}" type="presOf" srcId="{3BD3CAD4-005D-4DFD-A5DC-C5C48393B446}" destId="{97B4A168-FFCD-475D-B455-39B1491C6C57}" srcOrd="1" destOrd="0" presId="urn:microsoft.com/office/officeart/2005/8/layout/cycle2"/>
    <dgm:cxn modelId="{2965CBAB-5120-4F9E-8CB8-CE632D77746E}" srcId="{B5D94BBF-1CF5-4195-8159-697A19870DFE}" destId="{259C1ADC-B968-4E02-8898-AAE249CD791E}" srcOrd="3" destOrd="0" parTransId="{8579D7F9-E26D-435C-83B7-D72F9323784B}" sibTransId="{1DA00A08-76CF-40A3-AEB1-7A95ED207E02}"/>
    <dgm:cxn modelId="{D43B5339-6C31-4885-89BB-885A097BFF65}" type="presOf" srcId="{6385FB5F-5E7E-4E02-82B3-CCAE85ACFBB8}" destId="{9BB71D95-9070-46C7-AB5B-C0A423E4747B}" srcOrd="1" destOrd="0" presId="urn:microsoft.com/office/officeart/2005/8/layout/cycle2"/>
    <dgm:cxn modelId="{E4680913-E663-4924-8E3E-79FD1F2CB000}" type="presOf" srcId="{8DB94B53-2472-4537-8C44-ED17135DDA39}" destId="{729D14FF-281B-410A-817D-7998F1C5529A}" srcOrd="0" destOrd="0" presId="urn:microsoft.com/office/officeart/2005/8/layout/cycle2"/>
    <dgm:cxn modelId="{D9C68B4B-407C-41F8-A550-C9EC307C4A24}" type="presOf" srcId="{FD8826BF-6D1F-4982-9D81-276A5652F19C}" destId="{6F577AEE-1A1B-48B5-B08C-47D1B9AB9EE6}" srcOrd="1" destOrd="0" presId="urn:microsoft.com/office/officeart/2005/8/layout/cycle2"/>
    <dgm:cxn modelId="{BDF50F10-FD86-45A3-99A3-0B36334EF373}" type="presOf" srcId="{259C1ADC-B968-4E02-8898-AAE249CD791E}" destId="{F7CC7ADA-9F20-4F91-8999-E34B7D54DB75}" srcOrd="0" destOrd="0" presId="urn:microsoft.com/office/officeart/2005/8/layout/cycle2"/>
    <dgm:cxn modelId="{D5D4EF26-60F0-4B44-BF8D-B221D00FA1F2}" type="presOf" srcId="{B5D94BBF-1CF5-4195-8159-697A19870DFE}" destId="{3ED61929-CD48-4715-96A3-D4535AF040DD}" srcOrd="0" destOrd="0" presId="urn:microsoft.com/office/officeart/2005/8/layout/cycle2"/>
    <dgm:cxn modelId="{9E391E13-F81E-4517-A52D-A35EA89DC772}" type="presOf" srcId="{1DA00A08-76CF-40A3-AEB1-7A95ED207E02}" destId="{BBDAE518-2CAF-4B8E-9F7C-F57383250944}" srcOrd="0" destOrd="0" presId="urn:microsoft.com/office/officeart/2005/8/layout/cycle2"/>
    <dgm:cxn modelId="{76C77115-125E-419C-9C4A-909B3C7D6A49}" srcId="{B5D94BBF-1CF5-4195-8159-697A19870DFE}" destId="{EF6E7899-E001-4854-9B79-3236B9C421B0}" srcOrd="0" destOrd="0" parTransId="{D98532B7-AE81-4B40-889C-1A3D0CF6CF4A}" sibTransId="{FD8826BF-6D1F-4982-9D81-276A5652F19C}"/>
    <dgm:cxn modelId="{6C81F14F-56C0-4061-A8A3-CF43F4959730}" type="presOf" srcId="{3BD3CAD4-005D-4DFD-A5DC-C5C48393B446}" destId="{D971CD56-9105-467A-BCDA-2D3BB920557C}" srcOrd="0" destOrd="0" presId="urn:microsoft.com/office/officeart/2005/8/layout/cycle2"/>
    <dgm:cxn modelId="{A454E334-5DEE-40BA-AF2C-A740A9BF1627}" type="presOf" srcId="{EF6E7899-E001-4854-9B79-3236B9C421B0}" destId="{B95312CB-81A1-41F3-9E18-80EB316B7A56}" srcOrd="0" destOrd="0" presId="urn:microsoft.com/office/officeart/2005/8/layout/cycle2"/>
    <dgm:cxn modelId="{D6C83AFB-22CD-463D-B3B3-3D7CD1F6BED7}" type="presOf" srcId="{1DA00A08-76CF-40A3-AEB1-7A95ED207E02}" destId="{23D7D47E-271C-4828-A2F0-EFDB2E47D617}" srcOrd="1" destOrd="0" presId="urn:microsoft.com/office/officeart/2005/8/layout/cycle2"/>
    <dgm:cxn modelId="{88695DED-B4E1-4C17-AEC7-CF321F5AD29B}" type="presOf" srcId="{D028A20D-058B-45D3-B1D0-9C8CEBA55289}" destId="{63B19328-82BF-4E24-949A-A052CDF5F343}" srcOrd="0" destOrd="0" presId="urn:microsoft.com/office/officeart/2005/8/layout/cycle2"/>
    <dgm:cxn modelId="{1295BF96-6F43-4B36-9A17-A432B6F1B08C}" srcId="{B5D94BBF-1CF5-4195-8159-697A19870DFE}" destId="{8DB94B53-2472-4537-8C44-ED17135DDA39}" srcOrd="2" destOrd="0" parTransId="{39343934-CD8B-46DC-984C-A5158950E04A}" sibTransId="{6385FB5F-5E7E-4E02-82B3-CCAE85ACFBB8}"/>
    <dgm:cxn modelId="{243FCEEF-36D5-44F1-AF7A-E26DB02837F8}" type="presOf" srcId="{FD8826BF-6D1F-4982-9D81-276A5652F19C}" destId="{E9D0A26B-1422-4AE4-BDF2-D8901035D0A1}" srcOrd="0" destOrd="0" presId="urn:microsoft.com/office/officeart/2005/8/layout/cycle2"/>
    <dgm:cxn modelId="{DA190352-07AE-4D89-88F6-FB6B95BDD9DF}" type="presOf" srcId="{6385FB5F-5E7E-4E02-82B3-CCAE85ACFBB8}" destId="{F6DF90EE-29CE-4840-876F-A10A1440E7D4}" srcOrd="0" destOrd="0" presId="urn:microsoft.com/office/officeart/2005/8/layout/cycle2"/>
    <dgm:cxn modelId="{A35062FF-4CEA-41F4-8C86-C17D14B549E0}" srcId="{B5D94BBF-1CF5-4195-8159-697A19870DFE}" destId="{D028A20D-058B-45D3-B1D0-9C8CEBA55289}" srcOrd="1" destOrd="0" parTransId="{1534FD8E-149E-4108-9878-BC97A9A56625}" sibTransId="{3BD3CAD4-005D-4DFD-A5DC-C5C48393B446}"/>
    <dgm:cxn modelId="{F7F73AD1-E43F-4576-B0DD-8BA84A8AF0AB}" type="presParOf" srcId="{3ED61929-CD48-4715-96A3-D4535AF040DD}" destId="{B95312CB-81A1-41F3-9E18-80EB316B7A56}" srcOrd="0" destOrd="0" presId="urn:microsoft.com/office/officeart/2005/8/layout/cycle2"/>
    <dgm:cxn modelId="{FE6DE141-DA01-4BDB-B1ED-0DC05C6B79BD}" type="presParOf" srcId="{3ED61929-CD48-4715-96A3-D4535AF040DD}" destId="{E9D0A26B-1422-4AE4-BDF2-D8901035D0A1}" srcOrd="1" destOrd="0" presId="urn:microsoft.com/office/officeart/2005/8/layout/cycle2"/>
    <dgm:cxn modelId="{B6662A1E-41F5-4A72-B3B1-7C514069352B}" type="presParOf" srcId="{E9D0A26B-1422-4AE4-BDF2-D8901035D0A1}" destId="{6F577AEE-1A1B-48B5-B08C-47D1B9AB9EE6}" srcOrd="0" destOrd="0" presId="urn:microsoft.com/office/officeart/2005/8/layout/cycle2"/>
    <dgm:cxn modelId="{940BA807-A32F-41C0-B68F-3A742F5D3DF8}" type="presParOf" srcId="{3ED61929-CD48-4715-96A3-D4535AF040DD}" destId="{63B19328-82BF-4E24-949A-A052CDF5F343}" srcOrd="2" destOrd="0" presId="urn:microsoft.com/office/officeart/2005/8/layout/cycle2"/>
    <dgm:cxn modelId="{ADB4E0A8-B3AF-414F-A162-BC077481537B}" type="presParOf" srcId="{3ED61929-CD48-4715-96A3-D4535AF040DD}" destId="{D971CD56-9105-467A-BCDA-2D3BB920557C}" srcOrd="3" destOrd="0" presId="urn:microsoft.com/office/officeart/2005/8/layout/cycle2"/>
    <dgm:cxn modelId="{880E5F4C-5D31-4D47-9EEC-631405681ADD}" type="presParOf" srcId="{D971CD56-9105-467A-BCDA-2D3BB920557C}" destId="{97B4A168-FFCD-475D-B455-39B1491C6C57}" srcOrd="0" destOrd="0" presId="urn:microsoft.com/office/officeart/2005/8/layout/cycle2"/>
    <dgm:cxn modelId="{3A6AB5EA-E7CF-4BC0-8766-D022052F81B0}" type="presParOf" srcId="{3ED61929-CD48-4715-96A3-D4535AF040DD}" destId="{729D14FF-281B-410A-817D-7998F1C5529A}" srcOrd="4" destOrd="0" presId="urn:microsoft.com/office/officeart/2005/8/layout/cycle2"/>
    <dgm:cxn modelId="{34E48353-15E6-4082-B1D3-FA955DF30783}" type="presParOf" srcId="{3ED61929-CD48-4715-96A3-D4535AF040DD}" destId="{F6DF90EE-29CE-4840-876F-A10A1440E7D4}" srcOrd="5" destOrd="0" presId="urn:microsoft.com/office/officeart/2005/8/layout/cycle2"/>
    <dgm:cxn modelId="{8C9A6BDE-D64A-4CB6-93AA-16A80115670B}" type="presParOf" srcId="{F6DF90EE-29CE-4840-876F-A10A1440E7D4}" destId="{9BB71D95-9070-46C7-AB5B-C0A423E4747B}" srcOrd="0" destOrd="0" presId="urn:microsoft.com/office/officeart/2005/8/layout/cycle2"/>
    <dgm:cxn modelId="{0516FB1D-B000-4E8A-82AD-F6795ACBF552}" type="presParOf" srcId="{3ED61929-CD48-4715-96A3-D4535AF040DD}" destId="{F7CC7ADA-9F20-4F91-8999-E34B7D54DB75}" srcOrd="6" destOrd="0" presId="urn:microsoft.com/office/officeart/2005/8/layout/cycle2"/>
    <dgm:cxn modelId="{1971F4C0-7987-49DD-B2A0-45F1DCB6CC77}" type="presParOf" srcId="{3ED61929-CD48-4715-96A3-D4535AF040DD}" destId="{BBDAE518-2CAF-4B8E-9F7C-F57383250944}" srcOrd="7" destOrd="0" presId="urn:microsoft.com/office/officeart/2005/8/layout/cycle2"/>
    <dgm:cxn modelId="{24E00D9F-9E3A-45CC-9563-B1AEE2E15423}" type="presParOf" srcId="{BBDAE518-2CAF-4B8E-9F7C-F57383250944}" destId="{23D7D47E-271C-4828-A2F0-EFDB2E47D617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7B3F90B-6A9E-465B-A30B-BB71450C2605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BB065B42-8877-4456-978D-110CDC024E44}">
      <dgm:prSet phldrT="[Texto]" custT="1"/>
      <dgm:spPr/>
      <dgm:t>
        <a:bodyPr/>
        <a:lstStyle/>
        <a:p>
          <a:r>
            <a:rPr lang="es-ES" sz="2800" dirty="0" smtClean="0"/>
            <a:t>I. La Iglesia de Albacete</a:t>
          </a:r>
          <a:endParaRPr lang="es-ES" sz="2800" dirty="0"/>
        </a:p>
      </dgm:t>
    </dgm:pt>
    <dgm:pt modelId="{3D0B757F-73C6-4F8B-A0EA-B9F89F015A94}" type="parTrans" cxnId="{46F47888-E151-4DA8-81EE-C81F2BD3C854}">
      <dgm:prSet/>
      <dgm:spPr/>
      <dgm:t>
        <a:bodyPr/>
        <a:lstStyle/>
        <a:p>
          <a:endParaRPr lang="es-ES"/>
        </a:p>
      </dgm:t>
    </dgm:pt>
    <dgm:pt modelId="{438BDDF9-8C32-4B4C-8E5D-4276A6D3D3B7}" type="sibTrans" cxnId="{46F47888-E151-4DA8-81EE-C81F2BD3C854}">
      <dgm:prSet/>
      <dgm:spPr/>
      <dgm:t>
        <a:bodyPr/>
        <a:lstStyle/>
        <a:p>
          <a:endParaRPr lang="es-ES"/>
        </a:p>
      </dgm:t>
    </dgm:pt>
    <dgm:pt modelId="{28AF1CC3-23BD-41E2-951B-7D7C41D7159C}" type="pres">
      <dgm:prSet presAssocID="{A7B3F90B-6A9E-465B-A30B-BB71450C2605}" presName="Name0" presStyleCnt="0">
        <dgm:presLayoutVars>
          <dgm:dir/>
          <dgm:animLvl val="lvl"/>
          <dgm:resizeHandles val="exact"/>
        </dgm:presLayoutVars>
      </dgm:prSet>
      <dgm:spPr/>
    </dgm:pt>
    <dgm:pt modelId="{DF3A7239-28DF-4274-AEC9-6EBF752C4DC9}" type="pres">
      <dgm:prSet presAssocID="{A7B3F90B-6A9E-465B-A30B-BB71450C2605}" presName="dummy" presStyleCnt="0"/>
      <dgm:spPr/>
    </dgm:pt>
    <dgm:pt modelId="{727C4222-2CA2-40D1-88BD-6AC6BD942B45}" type="pres">
      <dgm:prSet presAssocID="{A7B3F90B-6A9E-465B-A30B-BB71450C2605}" presName="linH" presStyleCnt="0"/>
      <dgm:spPr/>
    </dgm:pt>
    <dgm:pt modelId="{25E20C13-2D05-4A84-8C64-609C95FFC4CC}" type="pres">
      <dgm:prSet presAssocID="{A7B3F90B-6A9E-465B-A30B-BB71450C2605}" presName="padding1" presStyleCnt="0"/>
      <dgm:spPr/>
    </dgm:pt>
    <dgm:pt modelId="{1FA1AF9D-C588-4F24-9E81-FD2A63D07282}" type="pres">
      <dgm:prSet presAssocID="{BB065B42-8877-4456-978D-110CDC024E44}" presName="linV" presStyleCnt="0"/>
      <dgm:spPr/>
    </dgm:pt>
    <dgm:pt modelId="{1FF5814A-3E7C-48FC-BE47-D98F2D422A32}" type="pres">
      <dgm:prSet presAssocID="{BB065B42-8877-4456-978D-110CDC024E44}" presName="spVertical1" presStyleCnt="0"/>
      <dgm:spPr/>
    </dgm:pt>
    <dgm:pt modelId="{3AA6C224-E3BB-4A18-9364-BE0588BDEA4E}" type="pres">
      <dgm:prSet presAssocID="{BB065B42-8877-4456-978D-110CDC024E44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4E2420B-32BB-4C87-AE00-3E1D1784647E}" type="pres">
      <dgm:prSet presAssocID="{BB065B42-8877-4456-978D-110CDC024E44}" presName="spVertical2" presStyleCnt="0"/>
      <dgm:spPr/>
    </dgm:pt>
    <dgm:pt modelId="{C430D47B-5206-4E8D-BF1F-DA67BE63FD36}" type="pres">
      <dgm:prSet presAssocID="{BB065B42-8877-4456-978D-110CDC024E44}" presName="spVertical3" presStyleCnt="0"/>
      <dgm:spPr/>
    </dgm:pt>
    <dgm:pt modelId="{092452D4-0DBD-4BC3-9987-BD926B2E767B}" type="pres">
      <dgm:prSet presAssocID="{A7B3F90B-6A9E-465B-A30B-BB71450C2605}" presName="padding2" presStyleCnt="0"/>
      <dgm:spPr/>
    </dgm:pt>
    <dgm:pt modelId="{1B9697B3-9431-49EE-BC17-B3ED8D2BC224}" type="pres">
      <dgm:prSet presAssocID="{A7B3F90B-6A9E-465B-A30B-BB71450C2605}" presName="negArrow" presStyleCnt="0"/>
      <dgm:spPr/>
    </dgm:pt>
    <dgm:pt modelId="{40B51445-F138-4A99-B3C1-0E1436F5C55F}" type="pres">
      <dgm:prSet presAssocID="{A7B3F90B-6A9E-465B-A30B-BB71450C2605}" presName="backgroundArrow" presStyleLbl="node1" presStyleIdx="0" presStyleCnt="1" custScaleY="80721" custLinFactNeighborY="6423"/>
      <dgm:spPr/>
    </dgm:pt>
  </dgm:ptLst>
  <dgm:cxnLst>
    <dgm:cxn modelId="{FFA1729E-C859-465B-8816-8CEBD08BA388}" type="presOf" srcId="{BB065B42-8877-4456-978D-110CDC024E44}" destId="{3AA6C224-E3BB-4A18-9364-BE0588BDEA4E}" srcOrd="0" destOrd="0" presId="urn:microsoft.com/office/officeart/2005/8/layout/hProcess3"/>
    <dgm:cxn modelId="{46F47888-E151-4DA8-81EE-C81F2BD3C854}" srcId="{A7B3F90B-6A9E-465B-A30B-BB71450C2605}" destId="{BB065B42-8877-4456-978D-110CDC024E44}" srcOrd="0" destOrd="0" parTransId="{3D0B757F-73C6-4F8B-A0EA-B9F89F015A94}" sibTransId="{438BDDF9-8C32-4B4C-8E5D-4276A6D3D3B7}"/>
    <dgm:cxn modelId="{938A20B9-5317-4989-BF5D-AEA43CF296A5}" type="presOf" srcId="{A7B3F90B-6A9E-465B-A30B-BB71450C2605}" destId="{28AF1CC3-23BD-41E2-951B-7D7C41D7159C}" srcOrd="0" destOrd="0" presId="urn:microsoft.com/office/officeart/2005/8/layout/hProcess3"/>
    <dgm:cxn modelId="{6A4A3744-EDB3-4706-8726-422A758601DD}" type="presParOf" srcId="{28AF1CC3-23BD-41E2-951B-7D7C41D7159C}" destId="{DF3A7239-28DF-4274-AEC9-6EBF752C4DC9}" srcOrd="0" destOrd="0" presId="urn:microsoft.com/office/officeart/2005/8/layout/hProcess3"/>
    <dgm:cxn modelId="{9A9E43E0-8790-44A2-BAD1-33416EA23AAC}" type="presParOf" srcId="{28AF1CC3-23BD-41E2-951B-7D7C41D7159C}" destId="{727C4222-2CA2-40D1-88BD-6AC6BD942B45}" srcOrd="1" destOrd="0" presId="urn:microsoft.com/office/officeart/2005/8/layout/hProcess3"/>
    <dgm:cxn modelId="{53D81238-AEEA-4B4B-BEF7-4F88CFBC42DC}" type="presParOf" srcId="{727C4222-2CA2-40D1-88BD-6AC6BD942B45}" destId="{25E20C13-2D05-4A84-8C64-609C95FFC4CC}" srcOrd="0" destOrd="0" presId="urn:microsoft.com/office/officeart/2005/8/layout/hProcess3"/>
    <dgm:cxn modelId="{FE298D3E-158E-425D-9C81-07E05F599625}" type="presParOf" srcId="{727C4222-2CA2-40D1-88BD-6AC6BD942B45}" destId="{1FA1AF9D-C588-4F24-9E81-FD2A63D07282}" srcOrd="1" destOrd="0" presId="urn:microsoft.com/office/officeart/2005/8/layout/hProcess3"/>
    <dgm:cxn modelId="{5A8C87A9-3F1B-4C09-8183-D7501CA89737}" type="presParOf" srcId="{1FA1AF9D-C588-4F24-9E81-FD2A63D07282}" destId="{1FF5814A-3E7C-48FC-BE47-D98F2D422A32}" srcOrd="0" destOrd="0" presId="urn:microsoft.com/office/officeart/2005/8/layout/hProcess3"/>
    <dgm:cxn modelId="{8164BC0E-2654-42CE-B653-0B75FC6EA041}" type="presParOf" srcId="{1FA1AF9D-C588-4F24-9E81-FD2A63D07282}" destId="{3AA6C224-E3BB-4A18-9364-BE0588BDEA4E}" srcOrd="1" destOrd="0" presId="urn:microsoft.com/office/officeart/2005/8/layout/hProcess3"/>
    <dgm:cxn modelId="{1F45952E-3A26-4782-9CD6-9323CA75C928}" type="presParOf" srcId="{1FA1AF9D-C588-4F24-9E81-FD2A63D07282}" destId="{D4E2420B-32BB-4C87-AE00-3E1D1784647E}" srcOrd="2" destOrd="0" presId="urn:microsoft.com/office/officeart/2005/8/layout/hProcess3"/>
    <dgm:cxn modelId="{62F68892-DF01-487A-8034-36B1E5213F8B}" type="presParOf" srcId="{1FA1AF9D-C588-4F24-9E81-FD2A63D07282}" destId="{C430D47B-5206-4E8D-BF1F-DA67BE63FD36}" srcOrd="3" destOrd="0" presId="urn:microsoft.com/office/officeart/2005/8/layout/hProcess3"/>
    <dgm:cxn modelId="{3CB14C62-80F2-4E0C-BE4A-6CA1AE0AE76D}" type="presParOf" srcId="{727C4222-2CA2-40D1-88BD-6AC6BD942B45}" destId="{092452D4-0DBD-4BC3-9987-BD926B2E767B}" srcOrd="2" destOrd="0" presId="urn:microsoft.com/office/officeart/2005/8/layout/hProcess3"/>
    <dgm:cxn modelId="{CD76B3B5-75E0-49F8-A8AB-CDCB2D448501}" type="presParOf" srcId="{727C4222-2CA2-40D1-88BD-6AC6BD942B45}" destId="{1B9697B3-9431-49EE-BC17-B3ED8D2BC224}" srcOrd="3" destOrd="0" presId="urn:microsoft.com/office/officeart/2005/8/layout/hProcess3"/>
    <dgm:cxn modelId="{A92CEBDC-B40F-4248-BA63-47CF2926419C}" type="presParOf" srcId="{727C4222-2CA2-40D1-88BD-6AC6BD942B45}" destId="{40B51445-F138-4A99-B3C1-0E1436F5C55F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99C2456-6975-4C23-B9AA-C013C602C62D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C90357A1-0BC4-4A07-9232-CE715C6759F9}">
      <dgm:prSet phldrT="[Texto]"/>
      <dgm:spPr/>
      <dgm:t>
        <a:bodyPr/>
        <a:lstStyle/>
        <a:p>
          <a:r>
            <a:rPr lang="es-ES" dirty="0" smtClean="0"/>
            <a:t>Personalmente</a:t>
          </a:r>
          <a:endParaRPr lang="es-ES" dirty="0"/>
        </a:p>
      </dgm:t>
    </dgm:pt>
    <dgm:pt modelId="{187AE93C-3E18-45DD-8BB4-D5DFEF310839}" type="parTrans" cxnId="{6C9A1235-C016-4152-838B-A2A3162E72C4}">
      <dgm:prSet/>
      <dgm:spPr/>
      <dgm:t>
        <a:bodyPr/>
        <a:lstStyle/>
        <a:p>
          <a:endParaRPr lang="es-ES"/>
        </a:p>
      </dgm:t>
    </dgm:pt>
    <dgm:pt modelId="{A6F5AC68-1BF7-4BFA-855D-63B2D707C010}" type="sibTrans" cxnId="{6C9A1235-C016-4152-838B-A2A3162E72C4}">
      <dgm:prSet/>
      <dgm:spPr/>
      <dgm:t>
        <a:bodyPr/>
        <a:lstStyle/>
        <a:p>
          <a:endParaRPr lang="es-ES"/>
        </a:p>
      </dgm:t>
    </dgm:pt>
    <dgm:pt modelId="{46B093BC-11A9-4934-9568-3E794302956C}">
      <dgm:prSet phldrT="[Texto]"/>
      <dgm:spPr/>
      <dgm:t>
        <a:bodyPr/>
        <a:lstStyle/>
        <a:p>
          <a:r>
            <a:rPr lang="es-ES" dirty="0" smtClean="0"/>
            <a:t>Ser sal y luz del mundo</a:t>
          </a:r>
          <a:endParaRPr lang="es-ES" dirty="0"/>
        </a:p>
      </dgm:t>
    </dgm:pt>
    <dgm:pt modelId="{FA2E7F2F-656D-41D4-8804-CEFFFDA21BBC}" type="parTrans" cxnId="{B6FA152A-24A5-4156-BB5D-2F3FAE71FFD8}">
      <dgm:prSet/>
      <dgm:spPr/>
      <dgm:t>
        <a:bodyPr/>
        <a:lstStyle/>
        <a:p>
          <a:endParaRPr lang="es-ES"/>
        </a:p>
      </dgm:t>
    </dgm:pt>
    <dgm:pt modelId="{F0EE98AC-C405-4149-A7BD-E593AE470D12}" type="sibTrans" cxnId="{B6FA152A-24A5-4156-BB5D-2F3FAE71FFD8}">
      <dgm:prSet/>
      <dgm:spPr/>
      <dgm:t>
        <a:bodyPr/>
        <a:lstStyle/>
        <a:p>
          <a:endParaRPr lang="es-ES"/>
        </a:p>
      </dgm:t>
    </dgm:pt>
    <dgm:pt modelId="{D470C4F2-BEB9-42A0-AA5A-1DA899A6DABE}">
      <dgm:prSet phldrT="[Texto]"/>
      <dgm:spPr/>
      <dgm:t>
        <a:bodyPr/>
        <a:lstStyle/>
        <a:p>
          <a:r>
            <a:rPr lang="es-ES" dirty="0" smtClean="0"/>
            <a:t>Salir de nuestra instalación</a:t>
          </a:r>
          <a:endParaRPr lang="es-ES" dirty="0"/>
        </a:p>
      </dgm:t>
    </dgm:pt>
    <dgm:pt modelId="{8FA444C8-F795-4F40-BBF0-7FE7458EA921}" type="parTrans" cxnId="{000DEB55-E5BA-4961-9D6F-8B5F1F57B038}">
      <dgm:prSet/>
      <dgm:spPr/>
      <dgm:t>
        <a:bodyPr/>
        <a:lstStyle/>
        <a:p>
          <a:endParaRPr lang="es-ES"/>
        </a:p>
      </dgm:t>
    </dgm:pt>
    <dgm:pt modelId="{819E7F2A-F581-471A-9806-0908D1D65408}" type="sibTrans" cxnId="{000DEB55-E5BA-4961-9D6F-8B5F1F57B038}">
      <dgm:prSet/>
      <dgm:spPr/>
      <dgm:t>
        <a:bodyPr/>
        <a:lstStyle/>
        <a:p>
          <a:endParaRPr lang="es-ES"/>
        </a:p>
      </dgm:t>
    </dgm:pt>
    <dgm:pt modelId="{4668C602-1707-444A-A735-926EBFEA05F7}">
      <dgm:prSet phldrT="[Texto]"/>
      <dgm:spPr/>
      <dgm:t>
        <a:bodyPr/>
        <a:lstStyle/>
        <a:p>
          <a:r>
            <a:rPr lang="es-ES" dirty="0" smtClean="0"/>
            <a:t>Salir a sembrar</a:t>
          </a:r>
          <a:endParaRPr lang="es-ES" dirty="0"/>
        </a:p>
      </dgm:t>
    </dgm:pt>
    <dgm:pt modelId="{68896721-D562-4B47-8B5D-300D399C7B13}" type="parTrans" cxnId="{9F03705D-883A-445F-8AEF-4B660EFC92EE}">
      <dgm:prSet/>
      <dgm:spPr/>
      <dgm:t>
        <a:bodyPr/>
        <a:lstStyle/>
        <a:p>
          <a:endParaRPr lang="es-ES"/>
        </a:p>
      </dgm:t>
    </dgm:pt>
    <dgm:pt modelId="{D4253919-93EC-4975-A8E9-E76A7BAE67F7}" type="sibTrans" cxnId="{9F03705D-883A-445F-8AEF-4B660EFC92EE}">
      <dgm:prSet/>
      <dgm:spPr/>
      <dgm:t>
        <a:bodyPr/>
        <a:lstStyle/>
        <a:p>
          <a:endParaRPr lang="es-ES"/>
        </a:p>
      </dgm:t>
    </dgm:pt>
    <dgm:pt modelId="{EC4DF8F6-83D9-47E5-95F5-1A8A75733891}">
      <dgm:prSet phldrT="[Texto]"/>
      <dgm:spPr/>
      <dgm:t>
        <a:bodyPr/>
        <a:lstStyle/>
        <a:p>
          <a:r>
            <a:rPr lang="es-ES" dirty="0" smtClean="0"/>
            <a:t>Ir por todo el mundo</a:t>
          </a:r>
          <a:endParaRPr lang="es-ES" dirty="0"/>
        </a:p>
      </dgm:t>
    </dgm:pt>
    <dgm:pt modelId="{1AD89012-2D6A-4B7E-9309-45F2C7D29802}" type="parTrans" cxnId="{8DC09412-E1C4-4BEA-B672-37FCE302FC37}">
      <dgm:prSet/>
      <dgm:spPr/>
      <dgm:t>
        <a:bodyPr/>
        <a:lstStyle/>
        <a:p>
          <a:endParaRPr lang="es-ES"/>
        </a:p>
      </dgm:t>
    </dgm:pt>
    <dgm:pt modelId="{AC05660B-8616-4661-B9CF-677E76942326}" type="sibTrans" cxnId="{8DC09412-E1C4-4BEA-B672-37FCE302FC37}">
      <dgm:prSet/>
      <dgm:spPr/>
      <dgm:t>
        <a:bodyPr/>
        <a:lstStyle/>
        <a:p>
          <a:endParaRPr lang="es-ES"/>
        </a:p>
      </dgm:t>
    </dgm:pt>
    <dgm:pt modelId="{CD2BCF8D-DAB5-4126-A390-128EE3AC58FC}" type="pres">
      <dgm:prSet presAssocID="{199C2456-6975-4C23-B9AA-C013C602C62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0CEA0175-B067-42F6-967B-B9320E64D1B5}" type="pres">
      <dgm:prSet presAssocID="{199C2456-6975-4C23-B9AA-C013C602C62D}" presName="matrix" presStyleCnt="0"/>
      <dgm:spPr/>
    </dgm:pt>
    <dgm:pt modelId="{EAD81242-2F99-479C-A852-1429B55EE1F8}" type="pres">
      <dgm:prSet presAssocID="{199C2456-6975-4C23-B9AA-C013C602C62D}" presName="tile1" presStyleLbl="node1" presStyleIdx="0" presStyleCnt="4"/>
      <dgm:spPr/>
      <dgm:t>
        <a:bodyPr/>
        <a:lstStyle/>
        <a:p>
          <a:endParaRPr lang="es-ES"/>
        </a:p>
      </dgm:t>
    </dgm:pt>
    <dgm:pt modelId="{7F27428A-2FEA-4147-BC04-80E57E27EF9B}" type="pres">
      <dgm:prSet presAssocID="{199C2456-6975-4C23-B9AA-C013C602C62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B3E6E39-1AA3-4FD9-B9EE-8C6D8C791AE3}" type="pres">
      <dgm:prSet presAssocID="{199C2456-6975-4C23-B9AA-C013C602C62D}" presName="tile2" presStyleLbl="node1" presStyleIdx="1" presStyleCnt="4"/>
      <dgm:spPr/>
      <dgm:t>
        <a:bodyPr/>
        <a:lstStyle/>
        <a:p>
          <a:endParaRPr lang="es-ES"/>
        </a:p>
      </dgm:t>
    </dgm:pt>
    <dgm:pt modelId="{44A30C12-DA69-4EA3-86F2-F1D187837BB8}" type="pres">
      <dgm:prSet presAssocID="{199C2456-6975-4C23-B9AA-C013C602C62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867D027-0165-4E1C-8E44-012A52C1DC3C}" type="pres">
      <dgm:prSet presAssocID="{199C2456-6975-4C23-B9AA-C013C602C62D}" presName="tile3" presStyleLbl="node1" presStyleIdx="2" presStyleCnt="4"/>
      <dgm:spPr/>
      <dgm:t>
        <a:bodyPr/>
        <a:lstStyle/>
        <a:p>
          <a:endParaRPr lang="es-ES"/>
        </a:p>
      </dgm:t>
    </dgm:pt>
    <dgm:pt modelId="{C27A9C98-87B5-489A-B30B-290A08144361}" type="pres">
      <dgm:prSet presAssocID="{199C2456-6975-4C23-B9AA-C013C602C62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23F8962-3A8A-47FE-98B1-3351FFDEA2BD}" type="pres">
      <dgm:prSet presAssocID="{199C2456-6975-4C23-B9AA-C013C602C62D}" presName="tile4" presStyleLbl="node1" presStyleIdx="3" presStyleCnt="4"/>
      <dgm:spPr/>
      <dgm:t>
        <a:bodyPr/>
        <a:lstStyle/>
        <a:p>
          <a:endParaRPr lang="es-ES"/>
        </a:p>
      </dgm:t>
    </dgm:pt>
    <dgm:pt modelId="{E65D0735-1803-4989-BB93-2A713D143A42}" type="pres">
      <dgm:prSet presAssocID="{199C2456-6975-4C23-B9AA-C013C602C62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2309A28-B6A3-40C1-A80E-11EB0D2EDCC4}" type="pres">
      <dgm:prSet presAssocID="{199C2456-6975-4C23-B9AA-C013C602C62D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s-ES"/>
        </a:p>
      </dgm:t>
    </dgm:pt>
  </dgm:ptLst>
  <dgm:cxnLst>
    <dgm:cxn modelId="{000DEB55-E5BA-4961-9D6F-8B5F1F57B038}" srcId="{C90357A1-0BC4-4A07-9232-CE715C6759F9}" destId="{D470C4F2-BEB9-42A0-AA5A-1DA899A6DABE}" srcOrd="1" destOrd="0" parTransId="{8FA444C8-F795-4F40-BBF0-7FE7458EA921}" sibTransId="{819E7F2A-F581-471A-9806-0908D1D65408}"/>
    <dgm:cxn modelId="{D96FB192-5049-4541-BD3C-D24846693483}" type="presOf" srcId="{D470C4F2-BEB9-42A0-AA5A-1DA899A6DABE}" destId="{9B3E6E39-1AA3-4FD9-B9EE-8C6D8C791AE3}" srcOrd="0" destOrd="0" presId="urn:microsoft.com/office/officeart/2005/8/layout/matrix1"/>
    <dgm:cxn modelId="{EE7214E0-0A0D-489C-B412-9333454D966A}" type="presOf" srcId="{EC4DF8F6-83D9-47E5-95F5-1A8A75733891}" destId="{E65D0735-1803-4989-BB93-2A713D143A42}" srcOrd="1" destOrd="0" presId="urn:microsoft.com/office/officeart/2005/8/layout/matrix1"/>
    <dgm:cxn modelId="{C4C01230-3C60-4448-B67E-935E21E2E479}" type="presOf" srcId="{C90357A1-0BC4-4A07-9232-CE715C6759F9}" destId="{D2309A28-B6A3-40C1-A80E-11EB0D2EDCC4}" srcOrd="0" destOrd="0" presId="urn:microsoft.com/office/officeart/2005/8/layout/matrix1"/>
    <dgm:cxn modelId="{07F4EB33-3C7C-4567-85C7-45C7A2CE27AF}" type="presOf" srcId="{4668C602-1707-444A-A735-926EBFEA05F7}" destId="{A867D027-0165-4E1C-8E44-012A52C1DC3C}" srcOrd="0" destOrd="0" presId="urn:microsoft.com/office/officeart/2005/8/layout/matrix1"/>
    <dgm:cxn modelId="{6C9A1235-C016-4152-838B-A2A3162E72C4}" srcId="{199C2456-6975-4C23-B9AA-C013C602C62D}" destId="{C90357A1-0BC4-4A07-9232-CE715C6759F9}" srcOrd="0" destOrd="0" parTransId="{187AE93C-3E18-45DD-8BB4-D5DFEF310839}" sibTransId="{A6F5AC68-1BF7-4BFA-855D-63B2D707C010}"/>
    <dgm:cxn modelId="{08FEDAC0-F9B6-4E5A-8240-BE2D585B6FAE}" type="presOf" srcId="{199C2456-6975-4C23-B9AA-C013C602C62D}" destId="{CD2BCF8D-DAB5-4126-A390-128EE3AC58FC}" srcOrd="0" destOrd="0" presId="urn:microsoft.com/office/officeart/2005/8/layout/matrix1"/>
    <dgm:cxn modelId="{3EB18DB3-E7E9-4E9A-80EC-599EA4CDE500}" type="presOf" srcId="{EC4DF8F6-83D9-47E5-95F5-1A8A75733891}" destId="{B23F8962-3A8A-47FE-98B1-3351FFDEA2BD}" srcOrd="0" destOrd="0" presId="urn:microsoft.com/office/officeart/2005/8/layout/matrix1"/>
    <dgm:cxn modelId="{463DC593-2B5E-4209-8480-B22145A1C00D}" type="presOf" srcId="{46B093BC-11A9-4934-9568-3E794302956C}" destId="{EAD81242-2F99-479C-A852-1429B55EE1F8}" srcOrd="0" destOrd="0" presId="urn:microsoft.com/office/officeart/2005/8/layout/matrix1"/>
    <dgm:cxn modelId="{E2CEBF19-F953-4ED2-839D-1C740A576FD3}" type="presOf" srcId="{46B093BC-11A9-4934-9568-3E794302956C}" destId="{7F27428A-2FEA-4147-BC04-80E57E27EF9B}" srcOrd="1" destOrd="0" presId="urn:microsoft.com/office/officeart/2005/8/layout/matrix1"/>
    <dgm:cxn modelId="{8DC09412-E1C4-4BEA-B672-37FCE302FC37}" srcId="{C90357A1-0BC4-4A07-9232-CE715C6759F9}" destId="{EC4DF8F6-83D9-47E5-95F5-1A8A75733891}" srcOrd="3" destOrd="0" parTransId="{1AD89012-2D6A-4B7E-9309-45F2C7D29802}" sibTransId="{AC05660B-8616-4661-B9CF-677E76942326}"/>
    <dgm:cxn modelId="{E69EED78-EDAE-49AA-9532-FFCC8A37E5F9}" type="presOf" srcId="{4668C602-1707-444A-A735-926EBFEA05F7}" destId="{C27A9C98-87B5-489A-B30B-290A08144361}" srcOrd="1" destOrd="0" presId="urn:microsoft.com/office/officeart/2005/8/layout/matrix1"/>
    <dgm:cxn modelId="{358FB03D-6B29-4071-8C56-CDC444A30B55}" type="presOf" srcId="{D470C4F2-BEB9-42A0-AA5A-1DA899A6DABE}" destId="{44A30C12-DA69-4EA3-86F2-F1D187837BB8}" srcOrd="1" destOrd="0" presId="urn:microsoft.com/office/officeart/2005/8/layout/matrix1"/>
    <dgm:cxn modelId="{B6FA152A-24A5-4156-BB5D-2F3FAE71FFD8}" srcId="{C90357A1-0BC4-4A07-9232-CE715C6759F9}" destId="{46B093BC-11A9-4934-9568-3E794302956C}" srcOrd="0" destOrd="0" parTransId="{FA2E7F2F-656D-41D4-8804-CEFFFDA21BBC}" sibTransId="{F0EE98AC-C405-4149-A7BD-E593AE470D12}"/>
    <dgm:cxn modelId="{9F03705D-883A-445F-8AEF-4B660EFC92EE}" srcId="{C90357A1-0BC4-4A07-9232-CE715C6759F9}" destId="{4668C602-1707-444A-A735-926EBFEA05F7}" srcOrd="2" destOrd="0" parTransId="{68896721-D562-4B47-8B5D-300D399C7B13}" sibTransId="{D4253919-93EC-4975-A8E9-E76A7BAE67F7}"/>
    <dgm:cxn modelId="{E99DCCA2-27FA-43D6-A5EC-38B8A1678AF3}" type="presParOf" srcId="{CD2BCF8D-DAB5-4126-A390-128EE3AC58FC}" destId="{0CEA0175-B067-42F6-967B-B9320E64D1B5}" srcOrd="0" destOrd="0" presId="urn:microsoft.com/office/officeart/2005/8/layout/matrix1"/>
    <dgm:cxn modelId="{D347ADA1-8A91-4862-B671-5B848A1333DB}" type="presParOf" srcId="{0CEA0175-B067-42F6-967B-B9320E64D1B5}" destId="{EAD81242-2F99-479C-A852-1429B55EE1F8}" srcOrd="0" destOrd="0" presId="urn:microsoft.com/office/officeart/2005/8/layout/matrix1"/>
    <dgm:cxn modelId="{96E39624-E9F2-41E7-91C0-4F96CA52B6B3}" type="presParOf" srcId="{0CEA0175-B067-42F6-967B-B9320E64D1B5}" destId="{7F27428A-2FEA-4147-BC04-80E57E27EF9B}" srcOrd="1" destOrd="0" presId="urn:microsoft.com/office/officeart/2005/8/layout/matrix1"/>
    <dgm:cxn modelId="{1DC2985B-B34A-46CF-BB51-A0880F09D7BB}" type="presParOf" srcId="{0CEA0175-B067-42F6-967B-B9320E64D1B5}" destId="{9B3E6E39-1AA3-4FD9-B9EE-8C6D8C791AE3}" srcOrd="2" destOrd="0" presId="urn:microsoft.com/office/officeart/2005/8/layout/matrix1"/>
    <dgm:cxn modelId="{2D0B48D2-6FDD-49EA-9447-650DC09B1C31}" type="presParOf" srcId="{0CEA0175-B067-42F6-967B-B9320E64D1B5}" destId="{44A30C12-DA69-4EA3-86F2-F1D187837BB8}" srcOrd="3" destOrd="0" presId="urn:microsoft.com/office/officeart/2005/8/layout/matrix1"/>
    <dgm:cxn modelId="{AA30586A-E0E0-4909-942D-F244AB64A179}" type="presParOf" srcId="{0CEA0175-B067-42F6-967B-B9320E64D1B5}" destId="{A867D027-0165-4E1C-8E44-012A52C1DC3C}" srcOrd="4" destOrd="0" presId="urn:microsoft.com/office/officeart/2005/8/layout/matrix1"/>
    <dgm:cxn modelId="{AE7909A4-9770-4F94-95AD-B8D29A63D448}" type="presParOf" srcId="{0CEA0175-B067-42F6-967B-B9320E64D1B5}" destId="{C27A9C98-87B5-489A-B30B-290A08144361}" srcOrd="5" destOrd="0" presId="urn:microsoft.com/office/officeart/2005/8/layout/matrix1"/>
    <dgm:cxn modelId="{14FC4E4D-4376-4822-A120-13779659A687}" type="presParOf" srcId="{0CEA0175-B067-42F6-967B-B9320E64D1B5}" destId="{B23F8962-3A8A-47FE-98B1-3351FFDEA2BD}" srcOrd="6" destOrd="0" presId="urn:microsoft.com/office/officeart/2005/8/layout/matrix1"/>
    <dgm:cxn modelId="{2199BE06-0BB3-4C51-9610-DDB0657149C4}" type="presParOf" srcId="{0CEA0175-B067-42F6-967B-B9320E64D1B5}" destId="{E65D0735-1803-4989-BB93-2A713D143A42}" srcOrd="7" destOrd="0" presId="urn:microsoft.com/office/officeart/2005/8/layout/matrix1"/>
    <dgm:cxn modelId="{E706E7F9-D765-4D8C-819E-367A2DD7609C}" type="presParOf" srcId="{CD2BCF8D-DAB5-4126-A390-128EE3AC58FC}" destId="{D2309A28-B6A3-40C1-A80E-11EB0D2EDCC4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D7FEB46-75E2-4481-BC77-F228E09C6DF9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07899546-2AB3-4BB9-B053-26B85D42FF44}">
      <dgm:prSet phldrT="[Texto]"/>
      <dgm:spPr/>
      <dgm:t>
        <a:bodyPr/>
        <a:lstStyle/>
        <a:p>
          <a:r>
            <a:rPr lang="es-ES" dirty="0" smtClean="0"/>
            <a:t>Llamada a la conversión</a:t>
          </a:r>
        </a:p>
        <a:p>
          <a:r>
            <a:rPr lang="es-ES" dirty="0" smtClean="0"/>
            <a:t>(</a:t>
          </a:r>
          <a:r>
            <a:rPr lang="es-ES" dirty="0" err="1" smtClean="0"/>
            <a:t>Ap</a:t>
          </a:r>
          <a:r>
            <a:rPr lang="es-ES" dirty="0" smtClean="0"/>
            <a:t> 2 – 3)</a:t>
          </a:r>
          <a:endParaRPr lang="es-ES" dirty="0"/>
        </a:p>
      </dgm:t>
    </dgm:pt>
    <dgm:pt modelId="{D46AC1C7-C561-46F2-BC16-C0A7B0683FAE}" type="parTrans" cxnId="{46BD8C5E-41EC-4944-9519-65D6BD93CB82}">
      <dgm:prSet/>
      <dgm:spPr/>
      <dgm:t>
        <a:bodyPr/>
        <a:lstStyle/>
        <a:p>
          <a:endParaRPr lang="es-ES"/>
        </a:p>
      </dgm:t>
    </dgm:pt>
    <dgm:pt modelId="{BD70F8E8-D983-4557-BB4F-083F53769B86}" type="sibTrans" cxnId="{46BD8C5E-41EC-4944-9519-65D6BD93CB82}">
      <dgm:prSet/>
      <dgm:spPr/>
      <dgm:t>
        <a:bodyPr/>
        <a:lstStyle/>
        <a:p>
          <a:endParaRPr lang="es-ES"/>
        </a:p>
      </dgm:t>
    </dgm:pt>
    <dgm:pt modelId="{BE222044-B590-4E35-AEE2-BFB8A42D1E68}">
      <dgm:prSet phldrT="[Texto]"/>
      <dgm:spPr/>
      <dgm:t>
        <a:bodyPr/>
        <a:lstStyle/>
        <a:p>
          <a:r>
            <a:rPr lang="es-ES" dirty="0" smtClean="0"/>
            <a:t>Iglesia de Sardes: </a:t>
          </a:r>
          <a:r>
            <a:rPr lang="es-ES" i="1" dirty="0" smtClean="0"/>
            <a:t>Vigilancia</a:t>
          </a:r>
          <a:endParaRPr lang="es-ES" dirty="0"/>
        </a:p>
      </dgm:t>
    </dgm:pt>
    <dgm:pt modelId="{1C0F179D-3769-4557-932D-81DF3E9FA1AE}" type="parTrans" cxnId="{7123403F-3F7A-4318-B21C-0B00A9CE6A0E}">
      <dgm:prSet/>
      <dgm:spPr/>
      <dgm:t>
        <a:bodyPr/>
        <a:lstStyle/>
        <a:p>
          <a:endParaRPr lang="es-ES"/>
        </a:p>
      </dgm:t>
    </dgm:pt>
    <dgm:pt modelId="{7BB506F4-6DA2-48E1-BAF1-D08BA04F15B9}" type="sibTrans" cxnId="{7123403F-3F7A-4318-B21C-0B00A9CE6A0E}">
      <dgm:prSet/>
      <dgm:spPr/>
      <dgm:t>
        <a:bodyPr/>
        <a:lstStyle/>
        <a:p>
          <a:endParaRPr lang="es-ES"/>
        </a:p>
      </dgm:t>
    </dgm:pt>
    <dgm:pt modelId="{07748BB5-3A23-435D-98B0-A2E031BB6904}">
      <dgm:prSet phldrT="[Texto]"/>
      <dgm:spPr/>
      <dgm:t>
        <a:bodyPr/>
        <a:lstStyle/>
        <a:p>
          <a:r>
            <a:rPr lang="es-ES" dirty="0" smtClean="0"/>
            <a:t>Iglesia de </a:t>
          </a:r>
          <a:r>
            <a:rPr lang="es-ES" dirty="0" err="1" smtClean="0"/>
            <a:t>Laodicea</a:t>
          </a:r>
          <a:r>
            <a:rPr lang="es-ES" dirty="0" smtClean="0"/>
            <a:t>: </a:t>
          </a:r>
          <a:r>
            <a:rPr lang="es-ES" i="1" dirty="0" smtClean="0"/>
            <a:t>Decisión</a:t>
          </a:r>
          <a:endParaRPr lang="es-ES" dirty="0"/>
        </a:p>
      </dgm:t>
    </dgm:pt>
    <dgm:pt modelId="{725FC408-0149-4C4E-992C-B6F612783298}" type="parTrans" cxnId="{E44C178F-98BF-400A-919D-11AE00387F2F}">
      <dgm:prSet/>
      <dgm:spPr/>
      <dgm:t>
        <a:bodyPr/>
        <a:lstStyle/>
        <a:p>
          <a:endParaRPr lang="es-ES"/>
        </a:p>
      </dgm:t>
    </dgm:pt>
    <dgm:pt modelId="{99D4AED1-93C4-48C6-9A4F-2F6D020D3DFE}" type="sibTrans" cxnId="{E44C178F-98BF-400A-919D-11AE00387F2F}">
      <dgm:prSet/>
      <dgm:spPr/>
      <dgm:t>
        <a:bodyPr/>
        <a:lstStyle/>
        <a:p>
          <a:endParaRPr lang="es-ES"/>
        </a:p>
      </dgm:t>
    </dgm:pt>
    <dgm:pt modelId="{A8FD7C9C-6E31-4DC6-8FFD-1B967B74D1E7}">
      <dgm:prSet phldrT="[Texto]"/>
      <dgm:spPr/>
      <dgm:t>
        <a:bodyPr/>
        <a:lstStyle/>
        <a:p>
          <a:r>
            <a:rPr lang="es-ES" dirty="0" smtClean="0"/>
            <a:t>Renovación permanente</a:t>
          </a:r>
        </a:p>
        <a:p>
          <a:r>
            <a:rPr lang="es-ES" dirty="0" smtClean="0"/>
            <a:t>(</a:t>
          </a:r>
          <a:r>
            <a:rPr lang="es-ES" dirty="0" err="1" smtClean="0"/>
            <a:t>Hc</a:t>
          </a:r>
          <a:r>
            <a:rPr lang="es-ES" dirty="0" smtClean="0"/>
            <a:t> 2, 42)</a:t>
          </a:r>
          <a:endParaRPr lang="es-ES" dirty="0"/>
        </a:p>
      </dgm:t>
    </dgm:pt>
    <dgm:pt modelId="{4D2A2C14-8AF7-4276-B73F-BFEB8B7AF92D}" type="parTrans" cxnId="{62B700E3-4A10-42C8-9E80-5EDD7F328F43}">
      <dgm:prSet/>
      <dgm:spPr/>
      <dgm:t>
        <a:bodyPr/>
        <a:lstStyle/>
        <a:p>
          <a:endParaRPr lang="es-ES"/>
        </a:p>
      </dgm:t>
    </dgm:pt>
    <dgm:pt modelId="{E0A9D600-0050-42C0-ABAE-8DCD199B2053}" type="sibTrans" cxnId="{62B700E3-4A10-42C8-9E80-5EDD7F328F43}">
      <dgm:prSet/>
      <dgm:spPr/>
      <dgm:t>
        <a:bodyPr/>
        <a:lstStyle/>
        <a:p>
          <a:endParaRPr lang="es-ES"/>
        </a:p>
      </dgm:t>
    </dgm:pt>
    <dgm:pt modelId="{2295D7D8-1C9E-4824-86A1-1E400E9E3326}">
      <dgm:prSet phldrT="[Texto]" custT="1"/>
      <dgm:spPr/>
      <dgm:t>
        <a:bodyPr/>
        <a:lstStyle/>
        <a:p>
          <a:r>
            <a:rPr lang="es-ES" sz="2000" dirty="0" smtClean="0"/>
            <a:t>Formación</a:t>
          </a:r>
          <a:endParaRPr lang="es-ES" sz="2000" dirty="0"/>
        </a:p>
      </dgm:t>
    </dgm:pt>
    <dgm:pt modelId="{11EAFAF9-A061-4B4E-B223-68144B34149A}" type="parTrans" cxnId="{2449EDB4-E0B6-422E-92B4-EA5424B0B4FF}">
      <dgm:prSet/>
      <dgm:spPr/>
      <dgm:t>
        <a:bodyPr/>
        <a:lstStyle/>
        <a:p>
          <a:endParaRPr lang="es-ES"/>
        </a:p>
      </dgm:t>
    </dgm:pt>
    <dgm:pt modelId="{B1F94911-67EA-4394-920E-8D18008C3749}" type="sibTrans" cxnId="{2449EDB4-E0B6-422E-92B4-EA5424B0B4FF}">
      <dgm:prSet/>
      <dgm:spPr/>
      <dgm:t>
        <a:bodyPr/>
        <a:lstStyle/>
        <a:p>
          <a:endParaRPr lang="es-ES"/>
        </a:p>
      </dgm:t>
    </dgm:pt>
    <dgm:pt modelId="{4C7E9E08-1F6F-4509-BBD2-1ED558CB0121}">
      <dgm:prSet phldrT="[Texto]" custT="1"/>
      <dgm:spPr/>
      <dgm:t>
        <a:bodyPr/>
        <a:lstStyle/>
        <a:p>
          <a:r>
            <a:rPr lang="es-ES" sz="2000" dirty="0" smtClean="0"/>
            <a:t>Oración</a:t>
          </a:r>
          <a:endParaRPr lang="es-ES" sz="2000" dirty="0"/>
        </a:p>
      </dgm:t>
    </dgm:pt>
    <dgm:pt modelId="{6782BDBD-7C0E-4D8F-84F5-54DB18D595E7}" type="parTrans" cxnId="{C80851A3-DE06-4CA4-9364-B0AA2583E890}">
      <dgm:prSet/>
      <dgm:spPr/>
      <dgm:t>
        <a:bodyPr/>
        <a:lstStyle/>
        <a:p>
          <a:endParaRPr lang="es-ES"/>
        </a:p>
      </dgm:t>
    </dgm:pt>
    <dgm:pt modelId="{C63573C8-53FE-468B-8D98-E831652182EF}" type="sibTrans" cxnId="{C80851A3-DE06-4CA4-9364-B0AA2583E890}">
      <dgm:prSet/>
      <dgm:spPr/>
      <dgm:t>
        <a:bodyPr/>
        <a:lstStyle/>
        <a:p>
          <a:endParaRPr lang="es-ES"/>
        </a:p>
      </dgm:t>
    </dgm:pt>
    <dgm:pt modelId="{E006665C-939B-4887-8421-645BD4BD18E0}">
      <dgm:prSet phldrT="[Texto]" custT="1"/>
      <dgm:spPr/>
      <dgm:t>
        <a:bodyPr/>
        <a:lstStyle/>
        <a:p>
          <a:r>
            <a:rPr lang="es-ES" sz="2000" dirty="0" smtClean="0"/>
            <a:t>Reconciliación y Fracción del Pan</a:t>
          </a:r>
          <a:endParaRPr lang="es-ES" sz="2000" dirty="0"/>
        </a:p>
      </dgm:t>
    </dgm:pt>
    <dgm:pt modelId="{52FD65B9-9E7F-45AD-83AB-3C96A4369EE6}" type="parTrans" cxnId="{8ECECBE4-8414-48F7-9642-A456556A37C5}">
      <dgm:prSet/>
      <dgm:spPr/>
      <dgm:t>
        <a:bodyPr/>
        <a:lstStyle/>
        <a:p>
          <a:endParaRPr lang="es-ES"/>
        </a:p>
      </dgm:t>
    </dgm:pt>
    <dgm:pt modelId="{EE99EA74-A516-4D9E-8055-7284D269F9C7}" type="sibTrans" cxnId="{8ECECBE4-8414-48F7-9642-A456556A37C5}">
      <dgm:prSet/>
      <dgm:spPr/>
      <dgm:t>
        <a:bodyPr/>
        <a:lstStyle/>
        <a:p>
          <a:endParaRPr lang="es-ES"/>
        </a:p>
      </dgm:t>
    </dgm:pt>
    <dgm:pt modelId="{1B4EC682-A0D8-4184-BEA4-AF458D32E543}">
      <dgm:prSet phldrT="[Texto]" custT="1"/>
      <dgm:spPr/>
      <dgm:t>
        <a:bodyPr/>
        <a:lstStyle/>
        <a:p>
          <a:r>
            <a:rPr lang="es-ES" sz="2000" dirty="0" smtClean="0"/>
            <a:t>Comunión y solidaridad</a:t>
          </a:r>
          <a:endParaRPr lang="es-ES" sz="2000" dirty="0"/>
        </a:p>
      </dgm:t>
    </dgm:pt>
    <dgm:pt modelId="{38072238-C2CB-4B49-A2CF-ADAA95C4B5D7}" type="parTrans" cxnId="{ADF19309-0791-49BC-A35D-0B112A6351A9}">
      <dgm:prSet/>
      <dgm:spPr/>
      <dgm:t>
        <a:bodyPr/>
        <a:lstStyle/>
        <a:p>
          <a:endParaRPr lang="es-ES"/>
        </a:p>
      </dgm:t>
    </dgm:pt>
    <dgm:pt modelId="{62611A06-D66A-4E3F-8B2D-30FDB6F3E852}" type="sibTrans" cxnId="{ADF19309-0791-49BC-A35D-0B112A6351A9}">
      <dgm:prSet/>
      <dgm:spPr/>
      <dgm:t>
        <a:bodyPr/>
        <a:lstStyle/>
        <a:p>
          <a:endParaRPr lang="es-ES"/>
        </a:p>
      </dgm:t>
    </dgm:pt>
    <dgm:pt modelId="{C8CF824F-1B55-4AB9-83BE-ABF1ECB5BAAE}">
      <dgm:prSet phldrT="[Texto]"/>
      <dgm:spPr/>
      <dgm:t>
        <a:bodyPr/>
        <a:lstStyle/>
        <a:p>
          <a:r>
            <a:rPr lang="es-ES" dirty="0" smtClean="0"/>
            <a:t>Iglesia de Filadelfia: </a:t>
          </a:r>
          <a:r>
            <a:rPr lang="es-ES" i="1" dirty="0" smtClean="0"/>
            <a:t>Paciencia en la prueba</a:t>
          </a:r>
          <a:endParaRPr lang="es-ES" i="1" dirty="0"/>
        </a:p>
      </dgm:t>
    </dgm:pt>
    <dgm:pt modelId="{405FCDA6-4991-4E6E-9725-4E90EDD701E9}" type="parTrans" cxnId="{C67DA05D-0579-497C-BD70-9D09B1D152DF}">
      <dgm:prSet/>
      <dgm:spPr/>
      <dgm:t>
        <a:bodyPr/>
        <a:lstStyle/>
        <a:p>
          <a:endParaRPr lang="es-ES"/>
        </a:p>
      </dgm:t>
    </dgm:pt>
    <dgm:pt modelId="{0EAFFBAB-72FC-4D21-99F0-B6540C2426BC}" type="sibTrans" cxnId="{C67DA05D-0579-497C-BD70-9D09B1D152DF}">
      <dgm:prSet/>
      <dgm:spPr/>
      <dgm:t>
        <a:bodyPr/>
        <a:lstStyle/>
        <a:p>
          <a:endParaRPr lang="es-ES"/>
        </a:p>
      </dgm:t>
    </dgm:pt>
    <dgm:pt modelId="{678AF160-81C7-476C-A0B5-B12E29E13BAD}">
      <dgm:prSet phldrT="[Texto]"/>
      <dgm:spPr/>
      <dgm:t>
        <a:bodyPr/>
        <a:lstStyle/>
        <a:p>
          <a:r>
            <a:rPr lang="es-ES" dirty="0" smtClean="0"/>
            <a:t>Iglesia de Éfeso: </a:t>
          </a:r>
          <a:r>
            <a:rPr lang="es-ES" i="1" dirty="0" smtClean="0"/>
            <a:t>Constancia en la Caridad</a:t>
          </a:r>
          <a:endParaRPr lang="es-ES" i="1" dirty="0"/>
        </a:p>
      </dgm:t>
    </dgm:pt>
    <dgm:pt modelId="{8B751620-71F9-4C30-9FA4-FE42EDF69410}" type="parTrans" cxnId="{C992B910-9166-435D-81F3-2E3FD77C378A}">
      <dgm:prSet/>
      <dgm:spPr/>
      <dgm:t>
        <a:bodyPr/>
        <a:lstStyle/>
        <a:p>
          <a:endParaRPr lang="es-ES"/>
        </a:p>
      </dgm:t>
    </dgm:pt>
    <dgm:pt modelId="{21D5CDDB-A728-41FF-ADAB-DA6D507BD543}" type="sibTrans" cxnId="{C992B910-9166-435D-81F3-2E3FD77C378A}">
      <dgm:prSet/>
      <dgm:spPr/>
      <dgm:t>
        <a:bodyPr/>
        <a:lstStyle/>
        <a:p>
          <a:endParaRPr lang="es-ES"/>
        </a:p>
      </dgm:t>
    </dgm:pt>
    <dgm:pt modelId="{FC4C8817-9655-4CDF-850F-3BAB1DE6C4D4}">
      <dgm:prSet phldrT="[Texto]"/>
      <dgm:spPr/>
      <dgm:t>
        <a:bodyPr/>
        <a:lstStyle/>
        <a:p>
          <a:r>
            <a:rPr lang="es-ES" dirty="0" smtClean="0"/>
            <a:t>Iglesia de Esmirna: </a:t>
          </a:r>
          <a:r>
            <a:rPr lang="es-ES" i="1" dirty="0" smtClean="0"/>
            <a:t>Fidelidad</a:t>
          </a:r>
          <a:endParaRPr lang="es-ES" dirty="0"/>
        </a:p>
      </dgm:t>
    </dgm:pt>
    <dgm:pt modelId="{C802C8B7-C1D5-462A-82F0-6B3B2DC2B73B}" type="parTrans" cxnId="{1B319BA7-73FB-4E1B-B196-65DA139624FD}">
      <dgm:prSet/>
      <dgm:spPr/>
      <dgm:t>
        <a:bodyPr/>
        <a:lstStyle/>
        <a:p>
          <a:endParaRPr lang="es-ES"/>
        </a:p>
      </dgm:t>
    </dgm:pt>
    <dgm:pt modelId="{9D86E123-2B19-42D1-AA05-8EA33C963768}" type="sibTrans" cxnId="{1B319BA7-73FB-4E1B-B196-65DA139624FD}">
      <dgm:prSet/>
      <dgm:spPr/>
      <dgm:t>
        <a:bodyPr/>
        <a:lstStyle/>
        <a:p>
          <a:endParaRPr lang="es-ES"/>
        </a:p>
      </dgm:t>
    </dgm:pt>
    <dgm:pt modelId="{8C686A30-4F19-4CA2-8993-2E33F40D02AC}">
      <dgm:prSet phldrT="[Texto]"/>
      <dgm:spPr/>
      <dgm:t>
        <a:bodyPr/>
        <a:lstStyle/>
        <a:p>
          <a:r>
            <a:rPr lang="es-ES" dirty="0" smtClean="0"/>
            <a:t>Iglesia de </a:t>
          </a:r>
          <a:r>
            <a:rPr lang="es-ES" dirty="0" err="1" smtClean="0"/>
            <a:t>Pérgamo</a:t>
          </a:r>
          <a:r>
            <a:rPr lang="es-ES" dirty="0" smtClean="0"/>
            <a:t>: </a:t>
          </a:r>
          <a:r>
            <a:rPr lang="es-ES" i="1" dirty="0" smtClean="0"/>
            <a:t>Arrepentimiento y conversión</a:t>
          </a:r>
          <a:endParaRPr lang="es-ES" dirty="0"/>
        </a:p>
      </dgm:t>
    </dgm:pt>
    <dgm:pt modelId="{74FBE0F8-5CDF-4A85-B618-59D34F1B4F5A}" type="parTrans" cxnId="{8AE0DC66-81C4-4FF4-B21B-34815F1C1D3D}">
      <dgm:prSet/>
      <dgm:spPr/>
      <dgm:t>
        <a:bodyPr/>
        <a:lstStyle/>
        <a:p>
          <a:endParaRPr lang="es-ES"/>
        </a:p>
      </dgm:t>
    </dgm:pt>
    <dgm:pt modelId="{002BEC42-BBEF-4998-9555-22870EF9BEB6}" type="sibTrans" cxnId="{8AE0DC66-81C4-4FF4-B21B-34815F1C1D3D}">
      <dgm:prSet/>
      <dgm:spPr/>
      <dgm:t>
        <a:bodyPr/>
        <a:lstStyle/>
        <a:p>
          <a:endParaRPr lang="es-ES"/>
        </a:p>
      </dgm:t>
    </dgm:pt>
    <dgm:pt modelId="{02F52FEF-02DC-4CB1-B9FE-D8272F1AF6B5}">
      <dgm:prSet phldrT="[Texto]"/>
      <dgm:spPr/>
      <dgm:t>
        <a:bodyPr/>
        <a:lstStyle/>
        <a:p>
          <a:r>
            <a:rPr lang="es-ES" dirty="0" smtClean="0"/>
            <a:t>Iglesia de </a:t>
          </a:r>
          <a:r>
            <a:rPr lang="es-ES" dirty="0" err="1" smtClean="0"/>
            <a:t>Tiatira</a:t>
          </a:r>
          <a:r>
            <a:rPr lang="es-ES" dirty="0" smtClean="0"/>
            <a:t>: : </a:t>
          </a:r>
          <a:r>
            <a:rPr lang="es-ES" i="1" dirty="0" smtClean="0"/>
            <a:t>Comunión en la verdad</a:t>
          </a:r>
          <a:endParaRPr lang="es-ES" dirty="0"/>
        </a:p>
      </dgm:t>
    </dgm:pt>
    <dgm:pt modelId="{2CEC783D-AC03-466B-97E7-D827424558DC}" type="parTrans" cxnId="{9BCBAE28-C5DB-45D8-9024-6E4C87DF904D}">
      <dgm:prSet/>
      <dgm:spPr/>
      <dgm:t>
        <a:bodyPr/>
        <a:lstStyle/>
        <a:p>
          <a:endParaRPr lang="es-ES"/>
        </a:p>
      </dgm:t>
    </dgm:pt>
    <dgm:pt modelId="{559F8978-99D0-4664-859E-99D9CB92E4CB}" type="sibTrans" cxnId="{9BCBAE28-C5DB-45D8-9024-6E4C87DF904D}">
      <dgm:prSet/>
      <dgm:spPr/>
      <dgm:t>
        <a:bodyPr/>
        <a:lstStyle/>
        <a:p>
          <a:endParaRPr lang="es-ES"/>
        </a:p>
      </dgm:t>
    </dgm:pt>
    <dgm:pt modelId="{843E752F-5EC5-4E63-B2C3-016A17602960}" type="pres">
      <dgm:prSet presAssocID="{5D7FEB46-75E2-4481-BC77-F228E09C6DF9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DC1A5A52-2199-4381-87C6-39359F7BBE48}" type="pres">
      <dgm:prSet presAssocID="{07899546-2AB3-4BB9-B053-26B85D42FF44}" presName="linNode" presStyleCnt="0"/>
      <dgm:spPr/>
    </dgm:pt>
    <dgm:pt modelId="{47F278CA-1E8C-4931-A6AE-3FE66D96760D}" type="pres">
      <dgm:prSet presAssocID="{07899546-2AB3-4BB9-B053-26B85D42FF44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3E998AB-4804-489C-B597-2811E07F96EC}" type="pres">
      <dgm:prSet presAssocID="{07899546-2AB3-4BB9-B053-26B85D42FF44}" presName="childShp" presStyleLbl="bgAccFollowNode1" presStyleIdx="0" presStyleCnt="2" custScaleY="11198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28E190D-FD8F-4FEF-BDAD-45C45D3A4902}" type="pres">
      <dgm:prSet presAssocID="{BD70F8E8-D983-4557-BB4F-083F53769B86}" presName="spacing" presStyleCnt="0"/>
      <dgm:spPr/>
    </dgm:pt>
    <dgm:pt modelId="{F607981E-13A8-4E8B-9133-2F54C30B923E}" type="pres">
      <dgm:prSet presAssocID="{A8FD7C9C-6E31-4DC6-8FFD-1B967B74D1E7}" presName="linNode" presStyleCnt="0"/>
      <dgm:spPr/>
    </dgm:pt>
    <dgm:pt modelId="{D14A2973-AEEB-49E5-AC77-BDF8110FE546}" type="pres">
      <dgm:prSet presAssocID="{A8FD7C9C-6E31-4DC6-8FFD-1B967B74D1E7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030D1A0-F0EB-4705-A697-A93B9F43FBCF}" type="pres">
      <dgm:prSet presAssocID="{A8FD7C9C-6E31-4DC6-8FFD-1B967B74D1E7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BCBAE28-C5DB-45D8-9024-6E4C87DF904D}" srcId="{07899546-2AB3-4BB9-B053-26B85D42FF44}" destId="{02F52FEF-02DC-4CB1-B9FE-D8272F1AF6B5}" srcOrd="3" destOrd="0" parTransId="{2CEC783D-AC03-466B-97E7-D827424558DC}" sibTransId="{559F8978-99D0-4664-859E-99D9CB92E4CB}"/>
    <dgm:cxn modelId="{91047C65-F7EB-4AFF-B6B6-68C987BBE920}" type="presOf" srcId="{E006665C-939B-4887-8421-645BD4BD18E0}" destId="{E030D1A0-F0EB-4705-A697-A93B9F43FBCF}" srcOrd="0" destOrd="2" presId="urn:microsoft.com/office/officeart/2005/8/layout/vList6"/>
    <dgm:cxn modelId="{C992B910-9166-435D-81F3-2E3FD77C378A}" srcId="{07899546-2AB3-4BB9-B053-26B85D42FF44}" destId="{678AF160-81C7-476C-A0B5-B12E29E13BAD}" srcOrd="0" destOrd="0" parTransId="{8B751620-71F9-4C30-9FA4-FE42EDF69410}" sibTransId="{21D5CDDB-A728-41FF-ADAB-DA6D507BD543}"/>
    <dgm:cxn modelId="{62B700E3-4A10-42C8-9E80-5EDD7F328F43}" srcId="{5D7FEB46-75E2-4481-BC77-F228E09C6DF9}" destId="{A8FD7C9C-6E31-4DC6-8FFD-1B967B74D1E7}" srcOrd="1" destOrd="0" parTransId="{4D2A2C14-8AF7-4276-B73F-BFEB8B7AF92D}" sibTransId="{E0A9D600-0050-42C0-ABAE-8DCD199B2053}"/>
    <dgm:cxn modelId="{D076FC48-B772-4236-84AA-DD737FDB394F}" type="presOf" srcId="{1B4EC682-A0D8-4184-BEA4-AF458D32E543}" destId="{E030D1A0-F0EB-4705-A697-A93B9F43FBCF}" srcOrd="0" destOrd="3" presId="urn:microsoft.com/office/officeart/2005/8/layout/vList6"/>
    <dgm:cxn modelId="{FBB467AA-2A22-48B2-850A-76EA932ACA7C}" type="presOf" srcId="{2295D7D8-1C9E-4824-86A1-1E400E9E3326}" destId="{E030D1A0-F0EB-4705-A697-A93B9F43FBCF}" srcOrd="0" destOrd="0" presId="urn:microsoft.com/office/officeart/2005/8/layout/vList6"/>
    <dgm:cxn modelId="{4421BDFC-DEC3-4780-BEE8-7B5BCEA51015}" type="presOf" srcId="{8C686A30-4F19-4CA2-8993-2E33F40D02AC}" destId="{A3E998AB-4804-489C-B597-2811E07F96EC}" srcOrd="0" destOrd="2" presId="urn:microsoft.com/office/officeart/2005/8/layout/vList6"/>
    <dgm:cxn modelId="{2449EDB4-E0B6-422E-92B4-EA5424B0B4FF}" srcId="{A8FD7C9C-6E31-4DC6-8FFD-1B967B74D1E7}" destId="{2295D7D8-1C9E-4824-86A1-1E400E9E3326}" srcOrd="0" destOrd="0" parTransId="{11EAFAF9-A061-4B4E-B223-68144B34149A}" sibTransId="{B1F94911-67EA-4394-920E-8D18008C3749}"/>
    <dgm:cxn modelId="{C80851A3-DE06-4CA4-9364-B0AA2583E890}" srcId="{A8FD7C9C-6E31-4DC6-8FFD-1B967B74D1E7}" destId="{4C7E9E08-1F6F-4509-BBD2-1ED558CB0121}" srcOrd="1" destOrd="0" parTransId="{6782BDBD-7C0E-4D8F-84F5-54DB18D595E7}" sibTransId="{C63573C8-53FE-468B-8D98-E831652182EF}"/>
    <dgm:cxn modelId="{8AE0DC66-81C4-4FF4-B21B-34815F1C1D3D}" srcId="{07899546-2AB3-4BB9-B053-26B85D42FF44}" destId="{8C686A30-4F19-4CA2-8993-2E33F40D02AC}" srcOrd="2" destOrd="0" parTransId="{74FBE0F8-5CDF-4A85-B618-59D34F1B4F5A}" sibTransId="{002BEC42-BBEF-4998-9555-22870EF9BEB6}"/>
    <dgm:cxn modelId="{7D0900BF-5405-4EC8-9242-8DEE3F260FF4}" type="presOf" srcId="{A8FD7C9C-6E31-4DC6-8FFD-1B967B74D1E7}" destId="{D14A2973-AEEB-49E5-AC77-BDF8110FE546}" srcOrd="0" destOrd="0" presId="urn:microsoft.com/office/officeart/2005/8/layout/vList6"/>
    <dgm:cxn modelId="{ADF19309-0791-49BC-A35D-0B112A6351A9}" srcId="{A8FD7C9C-6E31-4DC6-8FFD-1B967B74D1E7}" destId="{1B4EC682-A0D8-4184-BEA4-AF458D32E543}" srcOrd="3" destOrd="0" parTransId="{38072238-C2CB-4B49-A2CF-ADAA95C4B5D7}" sibTransId="{62611A06-D66A-4E3F-8B2D-30FDB6F3E852}"/>
    <dgm:cxn modelId="{C67DA05D-0579-497C-BD70-9D09B1D152DF}" srcId="{07899546-2AB3-4BB9-B053-26B85D42FF44}" destId="{C8CF824F-1B55-4AB9-83BE-ABF1ECB5BAAE}" srcOrd="5" destOrd="0" parTransId="{405FCDA6-4991-4E6E-9725-4E90EDD701E9}" sibTransId="{0EAFFBAB-72FC-4D21-99F0-B6540C2426BC}"/>
    <dgm:cxn modelId="{E44C178F-98BF-400A-919D-11AE00387F2F}" srcId="{07899546-2AB3-4BB9-B053-26B85D42FF44}" destId="{07748BB5-3A23-435D-98B0-A2E031BB6904}" srcOrd="6" destOrd="0" parTransId="{725FC408-0149-4C4E-992C-B6F612783298}" sibTransId="{99D4AED1-93C4-48C6-9A4F-2F6D020D3DFE}"/>
    <dgm:cxn modelId="{9D951546-8EA3-4925-BD91-065B930511C6}" type="presOf" srcId="{5D7FEB46-75E2-4481-BC77-F228E09C6DF9}" destId="{843E752F-5EC5-4E63-B2C3-016A17602960}" srcOrd="0" destOrd="0" presId="urn:microsoft.com/office/officeart/2005/8/layout/vList6"/>
    <dgm:cxn modelId="{57CAF958-F428-4924-8A25-065F8A8A31BE}" type="presOf" srcId="{678AF160-81C7-476C-A0B5-B12E29E13BAD}" destId="{A3E998AB-4804-489C-B597-2811E07F96EC}" srcOrd="0" destOrd="0" presId="urn:microsoft.com/office/officeart/2005/8/layout/vList6"/>
    <dgm:cxn modelId="{3675553A-B1A8-4392-B9A0-DCB1E5339A84}" type="presOf" srcId="{07899546-2AB3-4BB9-B053-26B85D42FF44}" destId="{47F278CA-1E8C-4931-A6AE-3FE66D96760D}" srcOrd="0" destOrd="0" presId="urn:microsoft.com/office/officeart/2005/8/layout/vList6"/>
    <dgm:cxn modelId="{7123403F-3F7A-4318-B21C-0B00A9CE6A0E}" srcId="{07899546-2AB3-4BB9-B053-26B85D42FF44}" destId="{BE222044-B590-4E35-AEE2-BFB8A42D1E68}" srcOrd="4" destOrd="0" parTransId="{1C0F179D-3769-4557-932D-81DF3E9FA1AE}" sibTransId="{7BB506F4-6DA2-48E1-BAF1-D08BA04F15B9}"/>
    <dgm:cxn modelId="{89D0A781-BB7B-47B1-9C4D-9643AFDD914F}" type="presOf" srcId="{07748BB5-3A23-435D-98B0-A2E031BB6904}" destId="{A3E998AB-4804-489C-B597-2811E07F96EC}" srcOrd="0" destOrd="6" presId="urn:microsoft.com/office/officeart/2005/8/layout/vList6"/>
    <dgm:cxn modelId="{DBEBF1AF-9062-4A3A-910D-DD04B18F057D}" type="presOf" srcId="{BE222044-B590-4E35-AEE2-BFB8A42D1E68}" destId="{A3E998AB-4804-489C-B597-2811E07F96EC}" srcOrd="0" destOrd="4" presId="urn:microsoft.com/office/officeart/2005/8/layout/vList6"/>
    <dgm:cxn modelId="{46BD8C5E-41EC-4944-9519-65D6BD93CB82}" srcId="{5D7FEB46-75E2-4481-BC77-F228E09C6DF9}" destId="{07899546-2AB3-4BB9-B053-26B85D42FF44}" srcOrd="0" destOrd="0" parTransId="{D46AC1C7-C561-46F2-BC16-C0A7B0683FAE}" sibTransId="{BD70F8E8-D983-4557-BB4F-083F53769B86}"/>
    <dgm:cxn modelId="{B5A97897-EA44-47E4-8CEF-A6A10A41B271}" type="presOf" srcId="{C8CF824F-1B55-4AB9-83BE-ABF1ECB5BAAE}" destId="{A3E998AB-4804-489C-B597-2811E07F96EC}" srcOrd="0" destOrd="5" presId="urn:microsoft.com/office/officeart/2005/8/layout/vList6"/>
    <dgm:cxn modelId="{79367724-85E2-4B12-A14E-FAB980AAC63F}" type="presOf" srcId="{4C7E9E08-1F6F-4509-BBD2-1ED558CB0121}" destId="{E030D1A0-F0EB-4705-A697-A93B9F43FBCF}" srcOrd="0" destOrd="1" presId="urn:microsoft.com/office/officeart/2005/8/layout/vList6"/>
    <dgm:cxn modelId="{998397C4-27C4-43F2-9B35-189CB6FD3373}" type="presOf" srcId="{FC4C8817-9655-4CDF-850F-3BAB1DE6C4D4}" destId="{A3E998AB-4804-489C-B597-2811E07F96EC}" srcOrd="0" destOrd="1" presId="urn:microsoft.com/office/officeart/2005/8/layout/vList6"/>
    <dgm:cxn modelId="{37582691-2D5B-4F8B-8FF1-542788DBF73D}" type="presOf" srcId="{02F52FEF-02DC-4CB1-B9FE-D8272F1AF6B5}" destId="{A3E998AB-4804-489C-B597-2811E07F96EC}" srcOrd="0" destOrd="3" presId="urn:microsoft.com/office/officeart/2005/8/layout/vList6"/>
    <dgm:cxn modelId="{8ECECBE4-8414-48F7-9642-A456556A37C5}" srcId="{A8FD7C9C-6E31-4DC6-8FFD-1B967B74D1E7}" destId="{E006665C-939B-4887-8421-645BD4BD18E0}" srcOrd="2" destOrd="0" parTransId="{52FD65B9-9E7F-45AD-83AB-3C96A4369EE6}" sibTransId="{EE99EA74-A516-4D9E-8055-7284D269F9C7}"/>
    <dgm:cxn modelId="{1B319BA7-73FB-4E1B-B196-65DA139624FD}" srcId="{07899546-2AB3-4BB9-B053-26B85D42FF44}" destId="{FC4C8817-9655-4CDF-850F-3BAB1DE6C4D4}" srcOrd="1" destOrd="0" parTransId="{C802C8B7-C1D5-462A-82F0-6B3B2DC2B73B}" sibTransId="{9D86E123-2B19-42D1-AA05-8EA33C963768}"/>
    <dgm:cxn modelId="{C6BD96C4-0B2D-44B1-B386-A1A090C8E3EB}" type="presParOf" srcId="{843E752F-5EC5-4E63-B2C3-016A17602960}" destId="{DC1A5A52-2199-4381-87C6-39359F7BBE48}" srcOrd="0" destOrd="0" presId="urn:microsoft.com/office/officeart/2005/8/layout/vList6"/>
    <dgm:cxn modelId="{978F6414-9CB3-473B-A707-B5A4412BCD4C}" type="presParOf" srcId="{DC1A5A52-2199-4381-87C6-39359F7BBE48}" destId="{47F278CA-1E8C-4931-A6AE-3FE66D96760D}" srcOrd="0" destOrd="0" presId="urn:microsoft.com/office/officeart/2005/8/layout/vList6"/>
    <dgm:cxn modelId="{989419BC-0824-482F-BE7F-96468DB78CE7}" type="presParOf" srcId="{DC1A5A52-2199-4381-87C6-39359F7BBE48}" destId="{A3E998AB-4804-489C-B597-2811E07F96EC}" srcOrd="1" destOrd="0" presId="urn:microsoft.com/office/officeart/2005/8/layout/vList6"/>
    <dgm:cxn modelId="{369EE654-8C52-4711-ACE9-4CC14014CE43}" type="presParOf" srcId="{843E752F-5EC5-4E63-B2C3-016A17602960}" destId="{828E190D-FD8F-4FEF-BDAD-45C45D3A4902}" srcOrd="1" destOrd="0" presId="urn:microsoft.com/office/officeart/2005/8/layout/vList6"/>
    <dgm:cxn modelId="{BA4D9663-842E-4243-876D-0DF86D028619}" type="presParOf" srcId="{843E752F-5EC5-4E63-B2C3-016A17602960}" destId="{F607981E-13A8-4E8B-9133-2F54C30B923E}" srcOrd="2" destOrd="0" presId="urn:microsoft.com/office/officeart/2005/8/layout/vList6"/>
    <dgm:cxn modelId="{88A64BED-A581-478D-9F34-C8CC3F585AF6}" type="presParOf" srcId="{F607981E-13A8-4E8B-9133-2F54C30B923E}" destId="{D14A2973-AEEB-49E5-AC77-BDF8110FE546}" srcOrd="0" destOrd="0" presId="urn:microsoft.com/office/officeart/2005/8/layout/vList6"/>
    <dgm:cxn modelId="{72B0AD6E-E95F-46E2-B19D-F2CA6A1F9833}" type="presParOf" srcId="{F607981E-13A8-4E8B-9133-2F54C30B923E}" destId="{E030D1A0-F0EB-4705-A697-A93B9F43FBC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D7FEB46-75E2-4481-BC77-F228E09C6DF9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07899546-2AB3-4BB9-B053-26B85D42FF44}">
      <dgm:prSet phldrT="[Texto]"/>
      <dgm:spPr/>
      <dgm:t>
        <a:bodyPr/>
        <a:lstStyle/>
        <a:p>
          <a:r>
            <a:rPr lang="es-ES" dirty="0" smtClean="0"/>
            <a:t>A los presbíteros y diáconos</a:t>
          </a:r>
          <a:endParaRPr lang="es-ES" dirty="0"/>
        </a:p>
      </dgm:t>
    </dgm:pt>
    <dgm:pt modelId="{D46AC1C7-C561-46F2-BC16-C0A7B0683FAE}" type="parTrans" cxnId="{46BD8C5E-41EC-4944-9519-65D6BD93CB82}">
      <dgm:prSet/>
      <dgm:spPr/>
      <dgm:t>
        <a:bodyPr/>
        <a:lstStyle/>
        <a:p>
          <a:endParaRPr lang="es-ES"/>
        </a:p>
      </dgm:t>
    </dgm:pt>
    <dgm:pt modelId="{BD70F8E8-D983-4557-BB4F-083F53769B86}" type="sibTrans" cxnId="{46BD8C5E-41EC-4944-9519-65D6BD93CB82}">
      <dgm:prSet/>
      <dgm:spPr/>
      <dgm:t>
        <a:bodyPr/>
        <a:lstStyle/>
        <a:p>
          <a:endParaRPr lang="es-ES"/>
        </a:p>
      </dgm:t>
    </dgm:pt>
    <dgm:pt modelId="{A8FD7C9C-6E31-4DC6-8FFD-1B967B74D1E7}">
      <dgm:prSet phldrT="[Texto]"/>
      <dgm:spPr/>
      <dgm:t>
        <a:bodyPr/>
        <a:lstStyle/>
        <a:p>
          <a:r>
            <a:rPr lang="es-ES" dirty="0" smtClean="0"/>
            <a:t>A los laicos</a:t>
          </a:r>
          <a:endParaRPr lang="es-ES" dirty="0"/>
        </a:p>
      </dgm:t>
    </dgm:pt>
    <dgm:pt modelId="{4D2A2C14-8AF7-4276-B73F-BFEB8B7AF92D}" type="parTrans" cxnId="{62B700E3-4A10-42C8-9E80-5EDD7F328F43}">
      <dgm:prSet/>
      <dgm:spPr/>
      <dgm:t>
        <a:bodyPr/>
        <a:lstStyle/>
        <a:p>
          <a:endParaRPr lang="es-ES"/>
        </a:p>
      </dgm:t>
    </dgm:pt>
    <dgm:pt modelId="{E0A9D600-0050-42C0-ABAE-8DCD199B2053}" type="sibTrans" cxnId="{62B700E3-4A10-42C8-9E80-5EDD7F328F43}">
      <dgm:prSet/>
      <dgm:spPr/>
      <dgm:t>
        <a:bodyPr/>
        <a:lstStyle/>
        <a:p>
          <a:endParaRPr lang="es-ES"/>
        </a:p>
      </dgm:t>
    </dgm:pt>
    <dgm:pt modelId="{2295D7D8-1C9E-4824-86A1-1E400E9E3326}">
      <dgm:prSet phldrT="[Texto]" custT="1"/>
      <dgm:spPr/>
      <dgm:t>
        <a:bodyPr/>
        <a:lstStyle/>
        <a:p>
          <a:r>
            <a:rPr lang="es-ES" sz="1800" dirty="0" smtClean="0"/>
            <a:t>Un apostolado seglar maduro</a:t>
          </a:r>
          <a:endParaRPr lang="es-ES" sz="1800" dirty="0"/>
        </a:p>
      </dgm:t>
    </dgm:pt>
    <dgm:pt modelId="{11EAFAF9-A061-4B4E-B223-68144B34149A}" type="parTrans" cxnId="{2449EDB4-E0B6-422E-92B4-EA5424B0B4FF}">
      <dgm:prSet/>
      <dgm:spPr/>
      <dgm:t>
        <a:bodyPr/>
        <a:lstStyle/>
        <a:p>
          <a:endParaRPr lang="es-ES"/>
        </a:p>
      </dgm:t>
    </dgm:pt>
    <dgm:pt modelId="{B1F94911-67EA-4394-920E-8D18008C3749}" type="sibTrans" cxnId="{2449EDB4-E0B6-422E-92B4-EA5424B0B4FF}">
      <dgm:prSet/>
      <dgm:spPr/>
      <dgm:t>
        <a:bodyPr/>
        <a:lstStyle/>
        <a:p>
          <a:endParaRPr lang="es-ES"/>
        </a:p>
      </dgm:t>
    </dgm:pt>
    <dgm:pt modelId="{678AF160-81C7-476C-A0B5-B12E29E13BAD}">
      <dgm:prSet phldrT="[Texto]"/>
      <dgm:spPr/>
      <dgm:t>
        <a:bodyPr/>
        <a:lstStyle/>
        <a:p>
          <a:r>
            <a:rPr lang="es-ES" i="0" dirty="0" smtClean="0"/>
            <a:t>Vivir como Jesús evangelizador</a:t>
          </a:r>
          <a:endParaRPr lang="es-ES" i="0" dirty="0"/>
        </a:p>
      </dgm:t>
    </dgm:pt>
    <dgm:pt modelId="{8B751620-71F9-4C30-9FA4-FE42EDF69410}" type="parTrans" cxnId="{C992B910-9166-435D-81F3-2E3FD77C378A}">
      <dgm:prSet/>
      <dgm:spPr/>
      <dgm:t>
        <a:bodyPr/>
        <a:lstStyle/>
        <a:p>
          <a:endParaRPr lang="es-ES"/>
        </a:p>
      </dgm:t>
    </dgm:pt>
    <dgm:pt modelId="{21D5CDDB-A728-41FF-ADAB-DA6D507BD543}" type="sibTrans" cxnId="{C992B910-9166-435D-81F3-2E3FD77C378A}">
      <dgm:prSet/>
      <dgm:spPr/>
      <dgm:t>
        <a:bodyPr/>
        <a:lstStyle/>
        <a:p>
          <a:endParaRPr lang="es-ES"/>
        </a:p>
      </dgm:t>
    </dgm:pt>
    <dgm:pt modelId="{83F2FB8C-CC74-4E9A-B970-84649939FFAF}">
      <dgm:prSet phldrT="[Texto]"/>
      <dgm:spPr/>
      <dgm:t>
        <a:bodyPr/>
        <a:lstStyle/>
        <a:p>
          <a:r>
            <a:rPr lang="es-ES" dirty="0" smtClean="0"/>
            <a:t>A los consagrados</a:t>
          </a:r>
          <a:endParaRPr lang="es-ES" dirty="0"/>
        </a:p>
      </dgm:t>
    </dgm:pt>
    <dgm:pt modelId="{15165E93-13E3-4E1C-9130-0F60175D935F}" type="parTrans" cxnId="{F0110CDA-B875-479B-90D4-C62D703577CB}">
      <dgm:prSet/>
      <dgm:spPr/>
      <dgm:t>
        <a:bodyPr/>
        <a:lstStyle/>
        <a:p>
          <a:endParaRPr lang="es-ES"/>
        </a:p>
      </dgm:t>
    </dgm:pt>
    <dgm:pt modelId="{7EC69911-AA05-4903-B61F-554EE8DBE0EC}" type="sibTrans" cxnId="{F0110CDA-B875-479B-90D4-C62D703577CB}">
      <dgm:prSet/>
      <dgm:spPr/>
      <dgm:t>
        <a:bodyPr/>
        <a:lstStyle/>
        <a:p>
          <a:endParaRPr lang="es-ES"/>
        </a:p>
      </dgm:t>
    </dgm:pt>
    <dgm:pt modelId="{E9277BFA-F204-4448-A534-390B67A180D3}">
      <dgm:prSet phldrT="[Texto]"/>
      <dgm:spPr/>
      <dgm:t>
        <a:bodyPr/>
        <a:lstStyle/>
        <a:p>
          <a:r>
            <a:rPr lang="es-ES" i="0" dirty="0" smtClean="0"/>
            <a:t>Vivir el ministerio con coherencia</a:t>
          </a:r>
          <a:endParaRPr lang="es-ES" i="0" dirty="0"/>
        </a:p>
      </dgm:t>
    </dgm:pt>
    <dgm:pt modelId="{943EF779-2B38-4931-9921-AD31536523BC}" type="parTrans" cxnId="{17218D24-A7C0-49DB-9C2E-8457D3281743}">
      <dgm:prSet/>
      <dgm:spPr/>
      <dgm:t>
        <a:bodyPr/>
        <a:lstStyle/>
        <a:p>
          <a:endParaRPr lang="es-ES"/>
        </a:p>
      </dgm:t>
    </dgm:pt>
    <dgm:pt modelId="{0E0B3CB6-803C-4C64-8A7B-CA5B3EB4441D}" type="sibTrans" cxnId="{17218D24-A7C0-49DB-9C2E-8457D3281743}">
      <dgm:prSet/>
      <dgm:spPr/>
      <dgm:t>
        <a:bodyPr/>
        <a:lstStyle/>
        <a:p>
          <a:endParaRPr lang="es-ES"/>
        </a:p>
      </dgm:t>
    </dgm:pt>
    <dgm:pt modelId="{63B2EAB2-D6E8-4738-88BA-001F147F70E1}">
      <dgm:prSet/>
      <dgm:spPr/>
      <dgm:t>
        <a:bodyPr/>
        <a:lstStyle/>
        <a:p>
          <a:r>
            <a:rPr lang="es-ES" dirty="0" smtClean="0"/>
            <a:t>Ser alabanza permanente a Dios</a:t>
          </a:r>
          <a:endParaRPr lang="es-ES" dirty="0"/>
        </a:p>
      </dgm:t>
    </dgm:pt>
    <dgm:pt modelId="{9E85D730-13E7-423A-B933-5FE1B767AF77}" type="parTrans" cxnId="{A598B1E4-82D3-4519-9C45-242BA7730B05}">
      <dgm:prSet/>
      <dgm:spPr/>
      <dgm:t>
        <a:bodyPr/>
        <a:lstStyle/>
        <a:p>
          <a:endParaRPr lang="es-ES"/>
        </a:p>
      </dgm:t>
    </dgm:pt>
    <dgm:pt modelId="{B5613F81-A449-4054-AC3A-F488377BF0BE}" type="sibTrans" cxnId="{A598B1E4-82D3-4519-9C45-242BA7730B05}">
      <dgm:prSet/>
      <dgm:spPr/>
      <dgm:t>
        <a:bodyPr/>
        <a:lstStyle/>
        <a:p>
          <a:endParaRPr lang="es-ES"/>
        </a:p>
      </dgm:t>
    </dgm:pt>
    <dgm:pt modelId="{98171989-4D7B-49A8-A7DF-F3F9E3410CDA}">
      <dgm:prSet/>
      <dgm:spPr/>
      <dgm:t>
        <a:bodyPr/>
        <a:lstStyle/>
        <a:p>
          <a:r>
            <a:rPr lang="es-ES" dirty="0" smtClean="0"/>
            <a:t>Ser signo de fraternidad ante las gentes</a:t>
          </a:r>
          <a:endParaRPr lang="es-ES" dirty="0"/>
        </a:p>
      </dgm:t>
    </dgm:pt>
    <dgm:pt modelId="{A6342085-6FDC-4623-A34B-51C9677080DA}" type="parTrans" cxnId="{FCF363B3-902F-4CAE-99FE-F751ACD4AC41}">
      <dgm:prSet/>
      <dgm:spPr/>
      <dgm:t>
        <a:bodyPr/>
        <a:lstStyle/>
        <a:p>
          <a:endParaRPr lang="es-ES"/>
        </a:p>
      </dgm:t>
    </dgm:pt>
    <dgm:pt modelId="{3C37349A-4E23-44EF-81EE-5289DF14C690}" type="sibTrans" cxnId="{FCF363B3-902F-4CAE-99FE-F751ACD4AC41}">
      <dgm:prSet/>
      <dgm:spPr/>
      <dgm:t>
        <a:bodyPr/>
        <a:lstStyle/>
        <a:p>
          <a:endParaRPr lang="es-ES"/>
        </a:p>
      </dgm:t>
    </dgm:pt>
    <dgm:pt modelId="{F31146C7-D33D-4C50-A71F-DABE97836E23}">
      <dgm:prSet/>
      <dgm:spPr/>
      <dgm:t>
        <a:bodyPr/>
        <a:lstStyle/>
        <a:p>
          <a:r>
            <a:rPr lang="es-ES" dirty="0" smtClean="0"/>
            <a:t>Ser un servicio de caridad en el mundo</a:t>
          </a:r>
          <a:endParaRPr lang="es-ES" dirty="0"/>
        </a:p>
      </dgm:t>
    </dgm:pt>
    <dgm:pt modelId="{633B8F59-9234-4BA3-B175-38AC0B8B3B8B}" type="parTrans" cxnId="{AA6E9AFE-5A1E-4CD2-93FF-02EEA99A4FCC}">
      <dgm:prSet/>
      <dgm:spPr/>
      <dgm:t>
        <a:bodyPr/>
        <a:lstStyle/>
        <a:p>
          <a:endParaRPr lang="es-ES"/>
        </a:p>
      </dgm:t>
    </dgm:pt>
    <dgm:pt modelId="{97AEC44C-3784-4412-B288-9275CC672E8B}" type="sibTrans" cxnId="{AA6E9AFE-5A1E-4CD2-93FF-02EEA99A4FCC}">
      <dgm:prSet/>
      <dgm:spPr/>
      <dgm:t>
        <a:bodyPr/>
        <a:lstStyle/>
        <a:p>
          <a:endParaRPr lang="es-ES"/>
        </a:p>
      </dgm:t>
    </dgm:pt>
    <dgm:pt modelId="{B45C0CBF-D455-4FF2-A932-C63C8C188A45}">
      <dgm:prSet phldrT="[Texto]" custT="1"/>
      <dgm:spPr/>
      <dgm:t>
        <a:bodyPr/>
        <a:lstStyle/>
        <a:p>
          <a:r>
            <a:rPr lang="es-ES" sz="1800" dirty="0" smtClean="0"/>
            <a:t>Santidad en el mundo</a:t>
          </a:r>
          <a:endParaRPr lang="es-ES" sz="1800" dirty="0"/>
        </a:p>
      </dgm:t>
    </dgm:pt>
    <dgm:pt modelId="{4EF9A612-BD3E-44D4-AB1A-91A51639D1EB}" type="parTrans" cxnId="{DD53C1F4-25C3-4A06-8B89-B7B440A6619F}">
      <dgm:prSet/>
      <dgm:spPr/>
      <dgm:t>
        <a:bodyPr/>
        <a:lstStyle/>
        <a:p>
          <a:endParaRPr lang="es-ES"/>
        </a:p>
      </dgm:t>
    </dgm:pt>
    <dgm:pt modelId="{C9959F31-4C40-41BB-9C77-80903C94528F}" type="sibTrans" cxnId="{DD53C1F4-25C3-4A06-8B89-B7B440A6619F}">
      <dgm:prSet/>
      <dgm:spPr/>
      <dgm:t>
        <a:bodyPr/>
        <a:lstStyle/>
        <a:p>
          <a:endParaRPr lang="es-ES"/>
        </a:p>
      </dgm:t>
    </dgm:pt>
    <dgm:pt modelId="{C5728049-AD08-4A62-A819-3D719DCCFE27}">
      <dgm:prSet phldrT="[Texto]" custT="1"/>
      <dgm:spPr/>
      <dgm:t>
        <a:bodyPr/>
        <a:lstStyle/>
        <a:p>
          <a:r>
            <a:rPr lang="es-ES" sz="1800" dirty="0" smtClean="0"/>
            <a:t>Compromiso por los pobres</a:t>
          </a:r>
          <a:endParaRPr lang="es-ES" sz="1800" dirty="0"/>
        </a:p>
      </dgm:t>
    </dgm:pt>
    <dgm:pt modelId="{63911A75-A0DC-4508-B41D-A97E514087F6}" type="parTrans" cxnId="{AC03EDD4-578C-43E5-B7C3-AF26F20074E6}">
      <dgm:prSet/>
      <dgm:spPr/>
      <dgm:t>
        <a:bodyPr/>
        <a:lstStyle/>
        <a:p>
          <a:endParaRPr lang="es-ES"/>
        </a:p>
      </dgm:t>
    </dgm:pt>
    <dgm:pt modelId="{FC2BCA33-7797-47A3-AA19-D8F8478EE348}" type="sibTrans" cxnId="{AC03EDD4-578C-43E5-B7C3-AF26F20074E6}">
      <dgm:prSet/>
      <dgm:spPr/>
      <dgm:t>
        <a:bodyPr/>
        <a:lstStyle/>
        <a:p>
          <a:endParaRPr lang="es-ES"/>
        </a:p>
      </dgm:t>
    </dgm:pt>
    <dgm:pt modelId="{D8981612-B985-4B08-9EDE-96A2523F0041}">
      <dgm:prSet phldrT="[Texto]" custT="1"/>
      <dgm:spPr/>
      <dgm:t>
        <a:bodyPr/>
        <a:lstStyle/>
        <a:p>
          <a:r>
            <a:rPr lang="es-ES" sz="1800" dirty="0" smtClean="0"/>
            <a:t>Animando con espíritu cristiano la sociedad</a:t>
          </a:r>
          <a:endParaRPr lang="es-ES" sz="1800" dirty="0"/>
        </a:p>
      </dgm:t>
    </dgm:pt>
    <dgm:pt modelId="{81D9FD4C-1363-408C-A068-5BBEB2438034}" type="parTrans" cxnId="{C5C86CDF-AFA5-44F6-8816-070107E05B27}">
      <dgm:prSet/>
      <dgm:spPr/>
      <dgm:t>
        <a:bodyPr/>
        <a:lstStyle/>
        <a:p>
          <a:endParaRPr lang="es-ES"/>
        </a:p>
      </dgm:t>
    </dgm:pt>
    <dgm:pt modelId="{8702A8B0-1196-4B2B-9AAB-B0DED6C1F913}" type="sibTrans" cxnId="{C5C86CDF-AFA5-44F6-8816-070107E05B27}">
      <dgm:prSet/>
      <dgm:spPr/>
      <dgm:t>
        <a:bodyPr/>
        <a:lstStyle/>
        <a:p>
          <a:endParaRPr lang="es-ES"/>
        </a:p>
      </dgm:t>
    </dgm:pt>
    <dgm:pt modelId="{843E752F-5EC5-4E63-B2C3-016A17602960}" type="pres">
      <dgm:prSet presAssocID="{5D7FEB46-75E2-4481-BC77-F228E09C6DF9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DC1A5A52-2199-4381-87C6-39359F7BBE48}" type="pres">
      <dgm:prSet presAssocID="{07899546-2AB3-4BB9-B053-26B85D42FF44}" presName="linNode" presStyleCnt="0"/>
      <dgm:spPr/>
    </dgm:pt>
    <dgm:pt modelId="{47F278CA-1E8C-4931-A6AE-3FE66D96760D}" type="pres">
      <dgm:prSet presAssocID="{07899546-2AB3-4BB9-B053-26B85D42FF44}" presName="parentShp" presStyleLbl="node1" presStyleIdx="0" presStyleCnt="3" custLinFactNeighborX="-163" custLinFactNeighborY="1440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3E998AB-4804-489C-B597-2811E07F96EC}" type="pres">
      <dgm:prSet presAssocID="{07899546-2AB3-4BB9-B053-26B85D42FF44}" presName="childShp" presStyleLbl="bgAccFollowNode1" presStyleIdx="0" presStyleCnt="3" custScaleY="111986" custLinFactNeighborX="398" custLinFactNeighborY="1523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28E190D-FD8F-4FEF-BDAD-45C45D3A4902}" type="pres">
      <dgm:prSet presAssocID="{BD70F8E8-D983-4557-BB4F-083F53769B86}" presName="spacing" presStyleCnt="0"/>
      <dgm:spPr/>
    </dgm:pt>
    <dgm:pt modelId="{F7BA31DD-B4D8-4A61-8534-4C744285AC48}" type="pres">
      <dgm:prSet presAssocID="{83F2FB8C-CC74-4E9A-B970-84649939FFAF}" presName="linNode" presStyleCnt="0"/>
      <dgm:spPr/>
    </dgm:pt>
    <dgm:pt modelId="{21F4EFBA-AA72-4C93-A16C-64CC5E601D08}" type="pres">
      <dgm:prSet presAssocID="{83F2FB8C-CC74-4E9A-B970-84649939FFAF}" presName="parentShp" presStyleLbl="node1" presStyleIdx="1" presStyleCnt="3" custLinFactNeighborY="676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33D8F5D-24C5-458E-99AB-8567DDC07D7A}" type="pres">
      <dgm:prSet presAssocID="{83F2FB8C-CC74-4E9A-B970-84649939FFAF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F131245-BDB8-4593-AF8D-9619AE21EA36}" type="pres">
      <dgm:prSet presAssocID="{7EC69911-AA05-4903-B61F-554EE8DBE0EC}" presName="spacing" presStyleCnt="0"/>
      <dgm:spPr/>
    </dgm:pt>
    <dgm:pt modelId="{F607981E-13A8-4E8B-9133-2F54C30B923E}" type="pres">
      <dgm:prSet presAssocID="{A8FD7C9C-6E31-4DC6-8FFD-1B967B74D1E7}" presName="linNode" presStyleCnt="0"/>
      <dgm:spPr/>
    </dgm:pt>
    <dgm:pt modelId="{D14A2973-AEEB-49E5-AC77-BDF8110FE546}" type="pres">
      <dgm:prSet presAssocID="{A8FD7C9C-6E31-4DC6-8FFD-1B967B74D1E7}" presName="parent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030D1A0-F0EB-4705-A697-A93B9F43FBCF}" type="pres">
      <dgm:prSet presAssocID="{A8FD7C9C-6E31-4DC6-8FFD-1B967B74D1E7}" presName="childShp" presStyleLbl="bgAccFollowNode1" presStyleIdx="2" presStyleCnt="3" custLinFactNeighborX="446" custLinFactNeighborY="-5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B330DA2-3B58-41FF-88CD-1AD5B577386B}" type="presOf" srcId="{07899546-2AB3-4BB9-B053-26B85D42FF44}" destId="{47F278CA-1E8C-4931-A6AE-3FE66D96760D}" srcOrd="0" destOrd="0" presId="urn:microsoft.com/office/officeart/2005/8/layout/vList6"/>
    <dgm:cxn modelId="{C992B910-9166-435D-81F3-2E3FD77C378A}" srcId="{07899546-2AB3-4BB9-B053-26B85D42FF44}" destId="{678AF160-81C7-476C-A0B5-B12E29E13BAD}" srcOrd="0" destOrd="0" parTransId="{8B751620-71F9-4C30-9FA4-FE42EDF69410}" sibTransId="{21D5CDDB-A728-41FF-ADAB-DA6D507BD543}"/>
    <dgm:cxn modelId="{AC821AE4-F594-4465-B239-259DE5559C68}" type="presOf" srcId="{F31146C7-D33D-4C50-A71F-DABE97836E23}" destId="{F33D8F5D-24C5-458E-99AB-8567DDC07D7A}" srcOrd="0" destOrd="2" presId="urn:microsoft.com/office/officeart/2005/8/layout/vList6"/>
    <dgm:cxn modelId="{62B700E3-4A10-42C8-9E80-5EDD7F328F43}" srcId="{5D7FEB46-75E2-4481-BC77-F228E09C6DF9}" destId="{A8FD7C9C-6E31-4DC6-8FFD-1B967B74D1E7}" srcOrd="2" destOrd="0" parTransId="{4D2A2C14-8AF7-4276-B73F-BFEB8B7AF92D}" sibTransId="{E0A9D600-0050-42C0-ABAE-8DCD199B2053}"/>
    <dgm:cxn modelId="{3E4BD249-BB73-4974-8D5C-6406824B034D}" type="presOf" srcId="{B45C0CBF-D455-4FF2-A932-C63C8C188A45}" destId="{E030D1A0-F0EB-4705-A697-A93B9F43FBCF}" srcOrd="0" destOrd="1" presId="urn:microsoft.com/office/officeart/2005/8/layout/vList6"/>
    <dgm:cxn modelId="{580D7450-7134-48B6-8C79-92CE804D46E5}" type="presOf" srcId="{A8FD7C9C-6E31-4DC6-8FFD-1B967B74D1E7}" destId="{D14A2973-AEEB-49E5-AC77-BDF8110FE546}" srcOrd="0" destOrd="0" presId="urn:microsoft.com/office/officeart/2005/8/layout/vList6"/>
    <dgm:cxn modelId="{2449EDB4-E0B6-422E-92B4-EA5424B0B4FF}" srcId="{A8FD7C9C-6E31-4DC6-8FFD-1B967B74D1E7}" destId="{2295D7D8-1C9E-4824-86A1-1E400E9E3326}" srcOrd="0" destOrd="0" parTransId="{11EAFAF9-A061-4B4E-B223-68144B34149A}" sibTransId="{B1F94911-67EA-4394-920E-8D18008C3749}"/>
    <dgm:cxn modelId="{F0110CDA-B875-479B-90D4-C62D703577CB}" srcId="{5D7FEB46-75E2-4481-BC77-F228E09C6DF9}" destId="{83F2FB8C-CC74-4E9A-B970-84649939FFAF}" srcOrd="1" destOrd="0" parTransId="{15165E93-13E3-4E1C-9130-0F60175D935F}" sibTransId="{7EC69911-AA05-4903-B61F-554EE8DBE0EC}"/>
    <dgm:cxn modelId="{F6B381B2-FEEC-4D29-812D-703466E21358}" type="presOf" srcId="{98171989-4D7B-49A8-A7DF-F3F9E3410CDA}" destId="{F33D8F5D-24C5-458E-99AB-8567DDC07D7A}" srcOrd="0" destOrd="1" presId="urn:microsoft.com/office/officeart/2005/8/layout/vList6"/>
    <dgm:cxn modelId="{AA6E9AFE-5A1E-4CD2-93FF-02EEA99A4FCC}" srcId="{83F2FB8C-CC74-4E9A-B970-84649939FFAF}" destId="{F31146C7-D33D-4C50-A71F-DABE97836E23}" srcOrd="2" destOrd="0" parTransId="{633B8F59-9234-4BA3-B175-38AC0B8B3B8B}" sibTransId="{97AEC44C-3784-4412-B288-9275CC672E8B}"/>
    <dgm:cxn modelId="{AC03EDD4-578C-43E5-B7C3-AF26F20074E6}" srcId="{A8FD7C9C-6E31-4DC6-8FFD-1B967B74D1E7}" destId="{C5728049-AD08-4A62-A819-3D719DCCFE27}" srcOrd="2" destOrd="0" parTransId="{63911A75-A0DC-4508-B41D-A97E514087F6}" sibTransId="{FC2BCA33-7797-47A3-AA19-D8F8478EE348}"/>
    <dgm:cxn modelId="{5DF92802-B463-4926-9A5D-AE36F0FB3AF2}" type="presOf" srcId="{C5728049-AD08-4A62-A819-3D719DCCFE27}" destId="{E030D1A0-F0EB-4705-A697-A93B9F43FBCF}" srcOrd="0" destOrd="2" presId="urn:microsoft.com/office/officeart/2005/8/layout/vList6"/>
    <dgm:cxn modelId="{C5C86CDF-AFA5-44F6-8816-070107E05B27}" srcId="{A8FD7C9C-6E31-4DC6-8FFD-1B967B74D1E7}" destId="{D8981612-B985-4B08-9EDE-96A2523F0041}" srcOrd="3" destOrd="0" parTransId="{81D9FD4C-1363-408C-A068-5BBEB2438034}" sibTransId="{8702A8B0-1196-4B2B-9AAB-B0DED6C1F913}"/>
    <dgm:cxn modelId="{DAB766FF-6BDF-481C-A333-37BBB3C01B06}" type="presOf" srcId="{D8981612-B985-4B08-9EDE-96A2523F0041}" destId="{E030D1A0-F0EB-4705-A697-A93B9F43FBCF}" srcOrd="0" destOrd="3" presId="urn:microsoft.com/office/officeart/2005/8/layout/vList6"/>
    <dgm:cxn modelId="{FCF363B3-902F-4CAE-99FE-F751ACD4AC41}" srcId="{83F2FB8C-CC74-4E9A-B970-84649939FFAF}" destId="{98171989-4D7B-49A8-A7DF-F3F9E3410CDA}" srcOrd="1" destOrd="0" parTransId="{A6342085-6FDC-4623-A34B-51C9677080DA}" sibTransId="{3C37349A-4E23-44EF-81EE-5289DF14C690}"/>
    <dgm:cxn modelId="{2343BA59-D5CA-45A7-BAA0-EF3F66C3BAF1}" type="presOf" srcId="{E9277BFA-F204-4448-A534-390B67A180D3}" destId="{A3E998AB-4804-489C-B597-2811E07F96EC}" srcOrd="0" destOrd="1" presId="urn:microsoft.com/office/officeart/2005/8/layout/vList6"/>
    <dgm:cxn modelId="{AA1001A6-E228-4168-B2F5-292C149061F1}" type="presOf" srcId="{63B2EAB2-D6E8-4738-88BA-001F147F70E1}" destId="{F33D8F5D-24C5-458E-99AB-8567DDC07D7A}" srcOrd="0" destOrd="0" presId="urn:microsoft.com/office/officeart/2005/8/layout/vList6"/>
    <dgm:cxn modelId="{DD53C1F4-25C3-4A06-8B89-B7B440A6619F}" srcId="{A8FD7C9C-6E31-4DC6-8FFD-1B967B74D1E7}" destId="{B45C0CBF-D455-4FF2-A932-C63C8C188A45}" srcOrd="1" destOrd="0" parTransId="{4EF9A612-BD3E-44D4-AB1A-91A51639D1EB}" sibTransId="{C9959F31-4C40-41BB-9C77-80903C94528F}"/>
    <dgm:cxn modelId="{9BC13AB2-8DCE-4249-B68D-273572816BFC}" type="presOf" srcId="{5D7FEB46-75E2-4481-BC77-F228E09C6DF9}" destId="{843E752F-5EC5-4E63-B2C3-016A17602960}" srcOrd="0" destOrd="0" presId="urn:microsoft.com/office/officeart/2005/8/layout/vList6"/>
    <dgm:cxn modelId="{46BD8C5E-41EC-4944-9519-65D6BD93CB82}" srcId="{5D7FEB46-75E2-4481-BC77-F228E09C6DF9}" destId="{07899546-2AB3-4BB9-B053-26B85D42FF44}" srcOrd="0" destOrd="0" parTransId="{D46AC1C7-C561-46F2-BC16-C0A7B0683FAE}" sibTransId="{BD70F8E8-D983-4557-BB4F-083F53769B86}"/>
    <dgm:cxn modelId="{17218D24-A7C0-49DB-9C2E-8457D3281743}" srcId="{07899546-2AB3-4BB9-B053-26B85D42FF44}" destId="{E9277BFA-F204-4448-A534-390B67A180D3}" srcOrd="1" destOrd="0" parTransId="{943EF779-2B38-4931-9921-AD31536523BC}" sibTransId="{0E0B3CB6-803C-4C64-8A7B-CA5B3EB4441D}"/>
    <dgm:cxn modelId="{A08594C6-4E5B-4DEB-A74D-8E9EBFB8817B}" type="presOf" srcId="{2295D7D8-1C9E-4824-86A1-1E400E9E3326}" destId="{E030D1A0-F0EB-4705-A697-A93B9F43FBCF}" srcOrd="0" destOrd="0" presId="urn:microsoft.com/office/officeart/2005/8/layout/vList6"/>
    <dgm:cxn modelId="{A598B1E4-82D3-4519-9C45-242BA7730B05}" srcId="{83F2FB8C-CC74-4E9A-B970-84649939FFAF}" destId="{63B2EAB2-D6E8-4738-88BA-001F147F70E1}" srcOrd="0" destOrd="0" parTransId="{9E85D730-13E7-423A-B933-5FE1B767AF77}" sibTransId="{B5613F81-A449-4054-AC3A-F488377BF0BE}"/>
    <dgm:cxn modelId="{3E9A462A-0644-4446-B6EC-095F46676FFF}" type="presOf" srcId="{83F2FB8C-CC74-4E9A-B970-84649939FFAF}" destId="{21F4EFBA-AA72-4C93-A16C-64CC5E601D08}" srcOrd="0" destOrd="0" presId="urn:microsoft.com/office/officeart/2005/8/layout/vList6"/>
    <dgm:cxn modelId="{B97FFD34-F231-494B-B857-D9921877F1A8}" type="presOf" srcId="{678AF160-81C7-476C-A0B5-B12E29E13BAD}" destId="{A3E998AB-4804-489C-B597-2811E07F96EC}" srcOrd="0" destOrd="0" presId="urn:microsoft.com/office/officeart/2005/8/layout/vList6"/>
    <dgm:cxn modelId="{C18255AE-FC2F-4939-9B5E-3200025366C6}" type="presParOf" srcId="{843E752F-5EC5-4E63-B2C3-016A17602960}" destId="{DC1A5A52-2199-4381-87C6-39359F7BBE48}" srcOrd="0" destOrd="0" presId="urn:microsoft.com/office/officeart/2005/8/layout/vList6"/>
    <dgm:cxn modelId="{2D9DB6BC-411B-48D2-A702-919A0ECC9F5F}" type="presParOf" srcId="{DC1A5A52-2199-4381-87C6-39359F7BBE48}" destId="{47F278CA-1E8C-4931-A6AE-3FE66D96760D}" srcOrd="0" destOrd="0" presId="urn:microsoft.com/office/officeart/2005/8/layout/vList6"/>
    <dgm:cxn modelId="{9C7835AB-526D-49B9-B535-16CCB60EDA8C}" type="presParOf" srcId="{DC1A5A52-2199-4381-87C6-39359F7BBE48}" destId="{A3E998AB-4804-489C-B597-2811E07F96EC}" srcOrd="1" destOrd="0" presId="urn:microsoft.com/office/officeart/2005/8/layout/vList6"/>
    <dgm:cxn modelId="{0D4A11A7-7D7E-4F07-86A5-1450D25F15A0}" type="presParOf" srcId="{843E752F-5EC5-4E63-B2C3-016A17602960}" destId="{828E190D-FD8F-4FEF-BDAD-45C45D3A4902}" srcOrd="1" destOrd="0" presId="urn:microsoft.com/office/officeart/2005/8/layout/vList6"/>
    <dgm:cxn modelId="{9F1311C4-EE90-4811-B643-FB58C2731CEF}" type="presParOf" srcId="{843E752F-5EC5-4E63-B2C3-016A17602960}" destId="{F7BA31DD-B4D8-4A61-8534-4C744285AC48}" srcOrd="2" destOrd="0" presId="urn:microsoft.com/office/officeart/2005/8/layout/vList6"/>
    <dgm:cxn modelId="{A85C3329-EA74-4D9C-801E-31365B0FA144}" type="presParOf" srcId="{F7BA31DD-B4D8-4A61-8534-4C744285AC48}" destId="{21F4EFBA-AA72-4C93-A16C-64CC5E601D08}" srcOrd="0" destOrd="0" presId="urn:microsoft.com/office/officeart/2005/8/layout/vList6"/>
    <dgm:cxn modelId="{123B4DFC-CF53-40C8-80E0-A9512D301718}" type="presParOf" srcId="{F7BA31DD-B4D8-4A61-8534-4C744285AC48}" destId="{F33D8F5D-24C5-458E-99AB-8567DDC07D7A}" srcOrd="1" destOrd="0" presId="urn:microsoft.com/office/officeart/2005/8/layout/vList6"/>
    <dgm:cxn modelId="{BFA15BCA-C971-46D7-9B23-54C7BCC49E47}" type="presParOf" srcId="{843E752F-5EC5-4E63-B2C3-016A17602960}" destId="{FF131245-BDB8-4593-AF8D-9619AE21EA36}" srcOrd="3" destOrd="0" presId="urn:microsoft.com/office/officeart/2005/8/layout/vList6"/>
    <dgm:cxn modelId="{5EFEF449-67E9-4B80-876D-5FC6F943ED0D}" type="presParOf" srcId="{843E752F-5EC5-4E63-B2C3-016A17602960}" destId="{F607981E-13A8-4E8B-9133-2F54C30B923E}" srcOrd="4" destOrd="0" presId="urn:microsoft.com/office/officeart/2005/8/layout/vList6"/>
    <dgm:cxn modelId="{1E02D507-B8C3-4171-B6B5-D3E36E5C27C1}" type="presParOf" srcId="{F607981E-13A8-4E8B-9133-2F54C30B923E}" destId="{D14A2973-AEEB-49E5-AC77-BDF8110FE546}" srcOrd="0" destOrd="0" presId="urn:microsoft.com/office/officeart/2005/8/layout/vList6"/>
    <dgm:cxn modelId="{05969EE7-24DB-43B9-A6F8-988D827DB120}" type="presParOf" srcId="{F607981E-13A8-4E8B-9133-2F54C30B923E}" destId="{E030D1A0-F0EB-4705-A697-A93B9F43FBC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225A1CF-FB5E-4EFB-ADFA-9131ED6DBA7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CE8572F1-DE94-4F43-8318-83320538395B}">
      <dgm:prSet phldrT="[Texto]"/>
      <dgm:spPr/>
      <dgm:t>
        <a:bodyPr/>
        <a:lstStyle/>
        <a:p>
          <a:r>
            <a:rPr lang="es-ES" dirty="0" smtClean="0"/>
            <a:t>La Formación</a:t>
          </a:r>
          <a:endParaRPr lang="es-ES" dirty="0"/>
        </a:p>
      </dgm:t>
    </dgm:pt>
    <dgm:pt modelId="{0510608A-741F-4D36-AC95-749BAE640D9A}" type="parTrans" cxnId="{B3557F5F-8730-4E8C-89DC-24DD2A532A69}">
      <dgm:prSet/>
      <dgm:spPr/>
      <dgm:t>
        <a:bodyPr/>
        <a:lstStyle/>
        <a:p>
          <a:endParaRPr lang="es-ES"/>
        </a:p>
      </dgm:t>
    </dgm:pt>
    <dgm:pt modelId="{19BF61A6-7B56-461C-A324-8A681C85564D}" type="sibTrans" cxnId="{B3557F5F-8730-4E8C-89DC-24DD2A532A69}">
      <dgm:prSet/>
      <dgm:spPr/>
      <dgm:t>
        <a:bodyPr/>
        <a:lstStyle/>
        <a:p>
          <a:endParaRPr lang="es-ES"/>
        </a:p>
      </dgm:t>
    </dgm:pt>
    <dgm:pt modelId="{1C8790CB-F4C5-4D3C-AB6D-9122C8B1B818}">
      <dgm:prSet phldrT="[Texto]" custT="1"/>
      <dgm:spPr/>
      <dgm:t>
        <a:bodyPr/>
        <a:lstStyle/>
        <a:p>
          <a:r>
            <a:rPr lang="es-ES" sz="1600" dirty="0" smtClean="0"/>
            <a:t>1. Insistir en la importancia de la formación</a:t>
          </a:r>
          <a:endParaRPr lang="es-ES" sz="1600" dirty="0"/>
        </a:p>
      </dgm:t>
    </dgm:pt>
    <dgm:pt modelId="{499D512E-2DA0-4624-A680-C31EBF298B98}" type="parTrans" cxnId="{7FDA09F4-2E21-4423-87B6-1336D479F538}">
      <dgm:prSet/>
      <dgm:spPr/>
      <dgm:t>
        <a:bodyPr/>
        <a:lstStyle/>
        <a:p>
          <a:endParaRPr lang="es-ES"/>
        </a:p>
      </dgm:t>
    </dgm:pt>
    <dgm:pt modelId="{93E911B5-CEB7-4CD9-A325-9876E4AE9D59}" type="sibTrans" cxnId="{7FDA09F4-2E21-4423-87B6-1336D479F538}">
      <dgm:prSet/>
      <dgm:spPr/>
      <dgm:t>
        <a:bodyPr/>
        <a:lstStyle/>
        <a:p>
          <a:endParaRPr lang="es-ES"/>
        </a:p>
      </dgm:t>
    </dgm:pt>
    <dgm:pt modelId="{4D33DB2B-78D8-4A65-B6CF-D07498FE9856}">
      <dgm:prSet phldrT="[Texto]" custT="1"/>
      <dgm:spPr/>
      <dgm:t>
        <a:bodyPr/>
        <a:lstStyle/>
        <a:p>
          <a:r>
            <a:rPr lang="es-ES" sz="1600" dirty="0" smtClean="0"/>
            <a:t>3. Ofrecer un Plan Diocesano de Formación para laicos</a:t>
          </a:r>
          <a:endParaRPr lang="es-ES" sz="1600" dirty="0"/>
        </a:p>
      </dgm:t>
    </dgm:pt>
    <dgm:pt modelId="{6F6A4FFF-B231-4384-B834-C57E7EC86DF7}" type="parTrans" cxnId="{C2A90D3F-DC69-40E5-9260-D04068ACB751}">
      <dgm:prSet/>
      <dgm:spPr/>
      <dgm:t>
        <a:bodyPr/>
        <a:lstStyle/>
        <a:p>
          <a:endParaRPr lang="es-ES"/>
        </a:p>
      </dgm:t>
    </dgm:pt>
    <dgm:pt modelId="{DEEAE928-A658-4253-95BF-F5EA07C55CE7}" type="sibTrans" cxnId="{C2A90D3F-DC69-40E5-9260-D04068ACB751}">
      <dgm:prSet/>
      <dgm:spPr/>
      <dgm:t>
        <a:bodyPr/>
        <a:lstStyle/>
        <a:p>
          <a:endParaRPr lang="es-ES"/>
        </a:p>
      </dgm:t>
    </dgm:pt>
    <dgm:pt modelId="{FD0728EA-60FB-464D-996D-62F50E8EE580}">
      <dgm:prSet phldrT="[Texto]"/>
      <dgm:spPr/>
      <dgm:t>
        <a:bodyPr/>
        <a:lstStyle/>
        <a:p>
          <a:r>
            <a:rPr lang="es-ES" smtClean="0"/>
            <a:t>La Oración</a:t>
          </a:r>
          <a:endParaRPr lang="es-ES" dirty="0"/>
        </a:p>
      </dgm:t>
    </dgm:pt>
    <dgm:pt modelId="{7E3F44C1-611F-4D96-AEA0-C1477D38DFFD}" type="parTrans" cxnId="{05403F93-FF4F-430E-9E00-046AA95DDC7D}">
      <dgm:prSet/>
      <dgm:spPr/>
      <dgm:t>
        <a:bodyPr/>
        <a:lstStyle/>
        <a:p>
          <a:endParaRPr lang="es-ES"/>
        </a:p>
      </dgm:t>
    </dgm:pt>
    <dgm:pt modelId="{EBAD5E8E-34D5-4330-BACA-800E3797A1A1}" type="sibTrans" cxnId="{05403F93-FF4F-430E-9E00-046AA95DDC7D}">
      <dgm:prSet/>
      <dgm:spPr/>
      <dgm:t>
        <a:bodyPr/>
        <a:lstStyle/>
        <a:p>
          <a:endParaRPr lang="es-ES"/>
        </a:p>
      </dgm:t>
    </dgm:pt>
    <dgm:pt modelId="{40B06E9F-F74E-4D33-B8CF-584366BAB5AF}">
      <dgm:prSet phldrT="[Texto]" custT="1"/>
      <dgm:spPr/>
      <dgm:t>
        <a:bodyPr/>
        <a:lstStyle/>
        <a:p>
          <a:r>
            <a:rPr lang="es-ES" sz="1400" dirty="0" smtClean="0"/>
            <a:t>1. Que los Consejos de Pastoral dinamicen la convivencia </a:t>
          </a:r>
          <a:r>
            <a:rPr lang="es-ES" sz="1400" dirty="0" smtClean="0"/>
            <a:t>parroquial.</a:t>
          </a:r>
          <a:endParaRPr lang="es-ES" sz="1400" dirty="0"/>
        </a:p>
      </dgm:t>
    </dgm:pt>
    <dgm:pt modelId="{A6537019-D780-4BF0-ABF2-3A78A1D1676F}" type="parTrans" cxnId="{A2239058-1460-45EE-9ACC-3A641D63BFCB}">
      <dgm:prSet/>
      <dgm:spPr/>
      <dgm:t>
        <a:bodyPr/>
        <a:lstStyle/>
        <a:p>
          <a:endParaRPr lang="es-ES"/>
        </a:p>
      </dgm:t>
    </dgm:pt>
    <dgm:pt modelId="{2CAA098F-FDE7-44A4-AA1C-FB3D07CEB030}" type="sibTrans" cxnId="{A2239058-1460-45EE-9ACC-3A641D63BFCB}">
      <dgm:prSet/>
      <dgm:spPr/>
      <dgm:t>
        <a:bodyPr/>
        <a:lstStyle/>
        <a:p>
          <a:endParaRPr lang="es-ES"/>
        </a:p>
      </dgm:t>
    </dgm:pt>
    <dgm:pt modelId="{BBF213AA-1772-4166-A148-DD8593AAE787}">
      <dgm:prSet phldrT="[Texto]" custT="1"/>
      <dgm:spPr/>
      <dgm:t>
        <a:bodyPr/>
        <a:lstStyle/>
        <a:p>
          <a:r>
            <a:rPr lang="es-ES" sz="1400" dirty="0" smtClean="0"/>
            <a:t>4. Programar algún gesto común de compromiso solidario</a:t>
          </a:r>
          <a:endParaRPr lang="es-ES" sz="1400" dirty="0"/>
        </a:p>
      </dgm:t>
    </dgm:pt>
    <dgm:pt modelId="{E8A172EB-E4C1-470D-8398-3EEA2DC3DFFD}" type="parTrans" cxnId="{DE5DAE0A-13DE-4AEE-97AA-189FB020AA87}">
      <dgm:prSet/>
      <dgm:spPr/>
      <dgm:t>
        <a:bodyPr/>
        <a:lstStyle/>
        <a:p>
          <a:endParaRPr lang="es-ES"/>
        </a:p>
      </dgm:t>
    </dgm:pt>
    <dgm:pt modelId="{7908F19F-BDDA-4462-B13B-72A5FB8B05E7}" type="sibTrans" cxnId="{DE5DAE0A-13DE-4AEE-97AA-189FB020AA87}">
      <dgm:prSet/>
      <dgm:spPr/>
      <dgm:t>
        <a:bodyPr/>
        <a:lstStyle/>
        <a:p>
          <a:endParaRPr lang="es-ES"/>
        </a:p>
      </dgm:t>
    </dgm:pt>
    <dgm:pt modelId="{FFD413C6-AF05-452A-89B0-25FC4E8F39C3}">
      <dgm:prSet phldrT="[Texto]" custT="1"/>
      <dgm:spPr/>
      <dgm:t>
        <a:bodyPr/>
        <a:lstStyle/>
        <a:p>
          <a:r>
            <a:rPr lang="es-ES" sz="1600" dirty="0" smtClean="0"/>
            <a:t>2. Presentar en parroquias y arciprestazgos la formación</a:t>
          </a:r>
          <a:endParaRPr lang="es-ES" sz="1600" dirty="0"/>
        </a:p>
      </dgm:t>
    </dgm:pt>
    <dgm:pt modelId="{12383E0A-E983-4377-9D35-66F9F1984FF1}" type="parTrans" cxnId="{F6F2758C-3649-4F36-94DA-8BC315F37E12}">
      <dgm:prSet/>
      <dgm:spPr/>
      <dgm:t>
        <a:bodyPr/>
        <a:lstStyle/>
        <a:p>
          <a:endParaRPr lang="es-ES"/>
        </a:p>
      </dgm:t>
    </dgm:pt>
    <dgm:pt modelId="{FC6CF179-8452-447F-A7F3-83452B1C4B57}" type="sibTrans" cxnId="{F6F2758C-3649-4F36-94DA-8BC315F37E12}">
      <dgm:prSet/>
      <dgm:spPr/>
      <dgm:t>
        <a:bodyPr/>
        <a:lstStyle/>
        <a:p>
          <a:endParaRPr lang="es-ES"/>
        </a:p>
      </dgm:t>
    </dgm:pt>
    <dgm:pt modelId="{8A9079EF-4098-4DAB-A421-CFC69AB7724D}">
      <dgm:prSet phldrT="[Texto]"/>
      <dgm:spPr/>
      <dgm:t>
        <a:bodyPr/>
        <a:lstStyle/>
        <a:p>
          <a:r>
            <a:rPr lang="es-ES" dirty="0" smtClean="0"/>
            <a:t>Reconciliación y Fracción del Pan</a:t>
          </a:r>
          <a:endParaRPr lang="es-ES" dirty="0"/>
        </a:p>
      </dgm:t>
    </dgm:pt>
    <dgm:pt modelId="{50AF312E-365C-44AE-82EE-519949D212B6}" type="sibTrans" cxnId="{8FA57653-1777-4736-93A9-BBEDF6A244C3}">
      <dgm:prSet/>
      <dgm:spPr/>
      <dgm:t>
        <a:bodyPr/>
        <a:lstStyle/>
        <a:p>
          <a:endParaRPr lang="es-ES"/>
        </a:p>
      </dgm:t>
    </dgm:pt>
    <dgm:pt modelId="{4895214F-C1E9-4B27-8940-33A3FEE7EF6E}" type="parTrans" cxnId="{8FA57653-1777-4736-93A9-BBEDF6A244C3}">
      <dgm:prSet/>
      <dgm:spPr/>
      <dgm:t>
        <a:bodyPr/>
        <a:lstStyle/>
        <a:p>
          <a:endParaRPr lang="es-ES"/>
        </a:p>
      </dgm:t>
    </dgm:pt>
    <dgm:pt modelId="{AD8AA308-FD90-456E-B7EF-1FE6779E7A15}">
      <dgm:prSet phldrT="[Texto]" custT="1"/>
      <dgm:spPr/>
      <dgm:t>
        <a:bodyPr/>
        <a:lstStyle/>
        <a:p>
          <a:r>
            <a:rPr lang="es-ES" sz="1600" dirty="0" smtClean="0"/>
            <a:t>1. Proponer una pastoral de la oración y la espiritualidad desde la primera infancia.</a:t>
          </a:r>
          <a:endParaRPr lang="es-ES" sz="1600" dirty="0"/>
        </a:p>
      </dgm:t>
    </dgm:pt>
    <dgm:pt modelId="{FD8BFB14-C531-402D-BA52-7ED7EC3692A4}" type="sibTrans" cxnId="{F858F024-3A54-4E09-8243-58E20A953846}">
      <dgm:prSet/>
      <dgm:spPr/>
      <dgm:t>
        <a:bodyPr/>
        <a:lstStyle/>
        <a:p>
          <a:endParaRPr lang="es-ES"/>
        </a:p>
      </dgm:t>
    </dgm:pt>
    <dgm:pt modelId="{E6E2CD1F-741C-4EAB-84D9-00CAA6693E5A}" type="parTrans" cxnId="{F858F024-3A54-4E09-8243-58E20A953846}">
      <dgm:prSet/>
      <dgm:spPr/>
      <dgm:t>
        <a:bodyPr/>
        <a:lstStyle/>
        <a:p>
          <a:endParaRPr lang="es-ES"/>
        </a:p>
      </dgm:t>
    </dgm:pt>
    <dgm:pt modelId="{F9EF1537-AEFD-48A8-8FA7-532DA0F3684F}">
      <dgm:prSet phldrT="[Texto]"/>
      <dgm:spPr/>
      <dgm:t>
        <a:bodyPr/>
        <a:lstStyle/>
        <a:p>
          <a:r>
            <a:rPr lang="es-ES" dirty="0" smtClean="0"/>
            <a:t>Comunión y Solidaridad</a:t>
          </a:r>
          <a:endParaRPr lang="es-ES" dirty="0"/>
        </a:p>
      </dgm:t>
    </dgm:pt>
    <dgm:pt modelId="{57382D8C-928D-47E3-B2F5-3EE41D5808E0}" type="parTrans" cxnId="{DDB74891-DA8B-48E9-AD95-FAAF5C5939A2}">
      <dgm:prSet/>
      <dgm:spPr/>
      <dgm:t>
        <a:bodyPr/>
        <a:lstStyle/>
        <a:p>
          <a:endParaRPr lang="es-ES"/>
        </a:p>
      </dgm:t>
    </dgm:pt>
    <dgm:pt modelId="{FB9B9388-EA0A-4EC5-B42A-0DA144789937}" type="sibTrans" cxnId="{DDB74891-DA8B-48E9-AD95-FAAF5C5939A2}">
      <dgm:prSet/>
      <dgm:spPr/>
      <dgm:t>
        <a:bodyPr/>
        <a:lstStyle/>
        <a:p>
          <a:endParaRPr lang="es-ES"/>
        </a:p>
      </dgm:t>
    </dgm:pt>
    <dgm:pt modelId="{DE0A996B-56DF-4CE5-9B1A-013C229592FF}">
      <dgm:prSet phldrT="[Texto]" custT="1"/>
      <dgm:spPr/>
      <dgm:t>
        <a:bodyPr/>
        <a:lstStyle/>
        <a:p>
          <a:r>
            <a:rPr lang="es-ES" sz="1600" dirty="0" smtClean="0"/>
            <a:t>1. Cuidar la celebración de la Penitencia en la forma establecida por la Iglesia como acompañamiento.</a:t>
          </a:r>
          <a:endParaRPr lang="es-ES" sz="1600" dirty="0"/>
        </a:p>
      </dgm:t>
    </dgm:pt>
    <dgm:pt modelId="{9733EB47-C860-481C-B419-CBBEE309D0D3}" type="parTrans" cxnId="{4B0F0729-B059-400D-BC3B-C30D40D296A7}">
      <dgm:prSet/>
      <dgm:spPr/>
      <dgm:t>
        <a:bodyPr/>
        <a:lstStyle/>
        <a:p>
          <a:endParaRPr lang="es-ES"/>
        </a:p>
      </dgm:t>
    </dgm:pt>
    <dgm:pt modelId="{456AF3A5-0C49-48CA-8D72-AC91FF182B2D}" type="sibTrans" cxnId="{4B0F0729-B059-400D-BC3B-C30D40D296A7}">
      <dgm:prSet/>
      <dgm:spPr/>
      <dgm:t>
        <a:bodyPr/>
        <a:lstStyle/>
        <a:p>
          <a:endParaRPr lang="es-ES"/>
        </a:p>
      </dgm:t>
    </dgm:pt>
    <dgm:pt modelId="{EB032583-F9C6-46E3-AE62-F3143E992E3C}">
      <dgm:prSet phldrT="[Texto]" custT="1"/>
      <dgm:spPr/>
      <dgm:t>
        <a:bodyPr/>
        <a:lstStyle/>
        <a:p>
          <a:r>
            <a:rPr lang="es-ES" sz="1600" dirty="0" smtClean="0"/>
            <a:t>2. Celebración participativa de la Eucaristía dominical.</a:t>
          </a:r>
          <a:endParaRPr lang="es-ES" sz="1600" dirty="0"/>
        </a:p>
      </dgm:t>
    </dgm:pt>
    <dgm:pt modelId="{FC143C8F-7395-49E9-8474-CD3268F5488D}" type="parTrans" cxnId="{C54C263F-B3AF-48E2-9401-43DD5E3E9B9A}">
      <dgm:prSet/>
      <dgm:spPr/>
      <dgm:t>
        <a:bodyPr/>
        <a:lstStyle/>
        <a:p>
          <a:endParaRPr lang="es-ES"/>
        </a:p>
      </dgm:t>
    </dgm:pt>
    <dgm:pt modelId="{9E2EA84B-90B4-4ABA-B6BC-60D6A6CD6614}" type="sibTrans" cxnId="{C54C263F-B3AF-48E2-9401-43DD5E3E9B9A}">
      <dgm:prSet/>
      <dgm:spPr/>
      <dgm:t>
        <a:bodyPr/>
        <a:lstStyle/>
        <a:p>
          <a:endParaRPr lang="es-ES"/>
        </a:p>
      </dgm:t>
    </dgm:pt>
    <dgm:pt modelId="{195AD850-8EB0-41DB-8A02-1CA2C0E78B4E}">
      <dgm:prSet phldrT="[Texto]" custT="1"/>
      <dgm:spPr/>
      <dgm:t>
        <a:bodyPr/>
        <a:lstStyle/>
        <a:p>
          <a:r>
            <a:rPr lang="es-ES" sz="1600" dirty="0" smtClean="0"/>
            <a:t>3. Cuidar y suscitar Equipos de Liturgia.</a:t>
          </a:r>
          <a:endParaRPr lang="es-ES" sz="1600" dirty="0"/>
        </a:p>
      </dgm:t>
    </dgm:pt>
    <dgm:pt modelId="{B8884EE5-4F06-4EE9-90B2-4213CE253301}" type="parTrans" cxnId="{619769BA-3894-4434-BFBC-3CA9EBDB3297}">
      <dgm:prSet/>
      <dgm:spPr/>
      <dgm:t>
        <a:bodyPr/>
        <a:lstStyle/>
        <a:p>
          <a:endParaRPr lang="es-ES"/>
        </a:p>
      </dgm:t>
    </dgm:pt>
    <dgm:pt modelId="{4BF5528C-47FB-4F78-8A0E-DF9382972234}" type="sibTrans" cxnId="{619769BA-3894-4434-BFBC-3CA9EBDB3297}">
      <dgm:prSet/>
      <dgm:spPr/>
      <dgm:t>
        <a:bodyPr/>
        <a:lstStyle/>
        <a:p>
          <a:endParaRPr lang="es-ES"/>
        </a:p>
      </dgm:t>
    </dgm:pt>
    <dgm:pt modelId="{3F4FED33-5EF0-4824-97C6-5D94A50D7AED}">
      <dgm:prSet phldrT="[Texto]" custT="1"/>
      <dgm:spPr/>
      <dgm:t>
        <a:bodyPr/>
        <a:lstStyle/>
        <a:p>
          <a:r>
            <a:rPr lang="es-ES" sz="1600" dirty="0" smtClean="0"/>
            <a:t>2. Potenciar la oración personal y en grupo con la “</a:t>
          </a:r>
          <a:r>
            <a:rPr lang="es-ES" sz="1600" dirty="0" err="1" smtClean="0"/>
            <a:t>Lectio</a:t>
          </a:r>
          <a:r>
            <a:rPr lang="es-ES" sz="1600" dirty="0" smtClean="0"/>
            <a:t> Divina”</a:t>
          </a:r>
          <a:endParaRPr lang="es-ES" sz="1600" dirty="0"/>
        </a:p>
      </dgm:t>
    </dgm:pt>
    <dgm:pt modelId="{DAB64854-C835-4F83-BBA4-D10FFFFC60B4}" type="parTrans" cxnId="{B3240841-A143-4675-95D7-96656226D333}">
      <dgm:prSet/>
      <dgm:spPr/>
      <dgm:t>
        <a:bodyPr/>
        <a:lstStyle/>
        <a:p>
          <a:endParaRPr lang="es-ES"/>
        </a:p>
      </dgm:t>
    </dgm:pt>
    <dgm:pt modelId="{5C21A101-35E0-41B8-80B9-AD72D77D1A1A}" type="sibTrans" cxnId="{B3240841-A143-4675-95D7-96656226D333}">
      <dgm:prSet/>
      <dgm:spPr/>
      <dgm:t>
        <a:bodyPr/>
        <a:lstStyle/>
        <a:p>
          <a:endParaRPr lang="es-ES"/>
        </a:p>
      </dgm:t>
    </dgm:pt>
    <dgm:pt modelId="{1502C4B1-6B99-43E6-80CE-D1CAB67687E7}">
      <dgm:prSet phldrT="[Texto]" custT="1"/>
      <dgm:spPr/>
      <dgm:t>
        <a:bodyPr/>
        <a:lstStyle/>
        <a:p>
          <a:r>
            <a:rPr lang="es-ES" sz="1600" dirty="0" smtClean="0"/>
            <a:t>3. Fomentar la adoración eucarística</a:t>
          </a:r>
          <a:endParaRPr lang="es-ES" sz="1600" dirty="0"/>
        </a:p>
      </dgm:t>
    </dgm:pt>
    <dgm:pt modelId="{18238FFE-C806-45EB-99D6-847A10F2B36A}" type="parTrans" cxnId="{B62CCD1C-EBBC-4318-B0D4-AD2AD9C23F48}">
      <dgm:prSet/>
      <dgm:spPr/>
      <dgm:t>
        <a:bodyPr/>
        <a:lstStyle/>
        <a:p>
          <a:endParaRPr lang="es-ES"/>
        </a:p>
      </dgm:t>
    </dgm:pt>
    <dgm:pt modelId="{561CE378-2FEF-4A2F-A80F-9C9FD3CE8ED8}" type="sibTrans" cxnId="{B62CCD1C-EBBC-4318-B0D4-AD2AD9C23F48}">
      <dgm:prSet/>
      <dgm:spPr/>
      <dgm:t>
        <a:bodyPr/>
        <a:lstStyle/>
        <a:p>
          <a:endParaRPr lang="es-ES"/>
        </a:p>
      </dgm:t>
    </dgm:pt>
    <dgm:pt modelId="{30AC1B78-658C-4458-8768-AD8C85127DE6}">
      <dgm:prSet phldrT="[Texto]" custT="1"/>
      <dgm:spPr/>
      <dgm:t>
        <a:bodyPr/>
        <a:lstStyle/>
        <a:p>
          <a:r>
            <a:rPr lang="es-ES" sz="1400" dirty="0" smtClean="0"/>
            <a:t>2. Desarrollar el sentido ecuménico.</a:t>
          </a:r>
          <a:endParaRPr lang="es-ES" sz="1400" dirty="0"/>
        </a:p>
      </dgm:t>
    </dgm:pt>
    <dgm:pt modelId="{F822D36C-4503-43B8-BAC2-793F66BB3678}" type="parTrans" cxnId="{123E0A1C-ADE1-4810-8DCF-16922B60E5CD}">
      <dgm:prSet/>
      <dgm:spPr/>
      <dgm:t>
        <a:bodyPr/>
        <a:lstStyle/>
        <a:p>
          <a:endParaRPr lang="es-ES"/>
        </a:p>
      </dgm:t>
    </dgm:pt>
    <dgm:pt modelId="{9BC0B07C-20C2-45C3-98A5-1ECF62994B03}" type="sibTrans" cxnId="{123E0A1C-ADE1-4810-8DCF-16922B60E5CD}">
      <dgm:prSet/>
      <dgm:spPr/>
      <dgm:t>
        <a:bodyPr/>
        <a:lstStyle/>
        <a:p>
          <a:endParaRPr lang="es-ES"/>
        </a:p>
      </dgm:t>
    </dgm:pt>
    <dgm:pt modelId="{5F48C5E9-3408-4E23-B87D-7CEF0129DAE0}">
      <dgm:prSet phldrT="[Texto]" custT="1"/>
      <dgm:spPr/>
      <dgm:t>
        <a:bodyPr/>
        <a:lstStyle/>
        <a:p>
          <a:r>
            <a:rPr lang="es-ES" sz="1400" dirty="0" smtClean="0"/>
            <a:t>3. Los Equipos de </a:t>
          </a:r>
          <a:r>
            <a:rPr lang="es-ES" sz="1400" dirty="0" err="1" smtClean="0"/>
            <a:t>Cáritas</a:t>
          </a:r>
          <a:r>
            <a:rPr lang="es-ES" sz="1400" dirty="0" smtClean="0"/>
            <a:t> animen la caridad. Atención a </a:t>
          </a:r>
          <a:r>
            <a:rPr lang="es-ES" sz="1400" dirty="0" smtClean="0"/>
            <a:t>inmigrantes</a:t>
          </a:r>
          <a:r>
            <a:rPr lang="es-ES" sz="1400" dirty="0" smtClean="0"/>
            <a:t>.</a:t>
          </a:r>
          <a:endParaRPr lang="es-ES" sz="1400" dirty="0"/>
        </a:p>
      </dgm:t>
    </dgm:pt>
    <dgm:pt modelId="{D2BD5E30-EFF6-4CCB-86C8-6095C39AEDF2}" type="parTrans" cxnId="{AEBD030E-E202-4B55-8BB3-CA3F4DAECD95}">
      <dgm:prSet/>
      <dgm:spPr/>
      <dgm:t>
        <a:bodyPr/>
        <a:lstStyle/>
        <a:p>
          <a:endParaRPr lang="es-ES"/>
        </a:p>
      </dgm:t>
    </dgm:pt>
    <dgm:pt modelId="{FB8746C9-AF47-401E-B1A7-ADA2F14F147A}" type="sibTrans" cxnId="{AEBD030E-E202-4B55-8BB3-CA3F4DAECD95}">
      <dgm:prSet/>
      <dgm:spPr/>
      <dgm:t>
        <a:bodyPr/>
        <a:lstStyle/>
        <a:p>
          <a:endParaRPr lang="es-ES"/>
        </a:p>
      </dgm:t>
    </dgm:pt>
    <dgm:pt modelId="{B3F53C04-3055-4A83-B875-5650138220E9}" type="pres">
      <dgm:prSet presAssocID="{E225A1CF-FB5E-4EFB-ADFA-9131ED6DBA7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AFBB21D7-376D-4604-87F1-6FAB35E6FBF1}" type="pres">
      <dgm:prSet presAssocID="{CE8572F1-DE94-4F43-8318-83320538395B}" presName="linNode" presStyleCnt="0"/>
      <dgm:spPr/>
    </dgm:pt>
    <dgm:pt modelId="{C4AD53A4-9FF8-4481-AF66-6ABDCCB1FE03}" type="pres">
      <dgm:prSet presAssocID="{CE8572F1-DE94-4F43-8318-83320538395B}" presName="parentText" presStyleLbl="node1" presStyleIdx="0" presStyleCnt="4" custScaleX="8832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175C35D-8066-4FB1-BE11-ED678CEEB5CA}" type="pres">
      <dgm:prSet presAssocID="{CE8572F1-DE94-4F43-8318-83320538395B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785BDC9-3C1F-499F-AF35-1F91084C673C}" type="pres">
      <dgm:prSet presAssocID="{19BF61A6-7B56-461C-A324-8A681C85564D}" presName="sp" presStyleCnt="0"/>
      <dgm:spPr/>
    </dgm:pt>
    <dgm:pt modelId="{F6B2C76B-1919-4740-B725-DA943C02371F}" type="pres">
      <dgm:prSet presAssocID="{FD0728EA-60FB-464D-996D-62F50E8EE580}" presName="linNode" presStyleCnt="0"/>
      <dgm:spPr/>
    </dgm:pt>
    <dgm:pt modelId="{641FC127-5C85-44C6-90C2-15181017366A}" type="pres">
      <dgm:prSet presAssocID="{FD0728EA-60FB-464D-996D-62F50E8EE580}" presName="parentText" presStyleLbl="node1" presStyleIdx="1" presStyleCnt="4" custScaleX="8832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0AA6AEB-ABD3-4A0F-8EA5-506DE4FCCE0A}" type="pres">
      <dgm:prSet presAssocID="{FD0728EA-60FB-464D-996D-62F50E8EE580}" presName="descendantText" presStyleLbl="alignAccFollowNode1" presStyleIdx="1" presStyleCnt="4" custScaleY="12413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529595B-0876-46D4-B58E-9D128BA749A6}" type="pres">
      <dgm:prSet presAssocID="{EBAD5E8E-34D5-4330-BACA-800E3797A1A1}" presName="sp" presStyleCnt="0"/>
      <dgm:spPr/>
    </dgm:pt>
    <dgm:pt modelId="{D4D871CF-18F2-4033-9E09-84C63716E903}" type="pres">
      <dgm:prSet presAssocID="{8A9079EF-4098-4DAB-A421-CFC69AB7724D}" presName="linNode" presStyleCnt="0"/>
      <dgm:spPr/>
    </dgm:pt>
    <dgm:pt modelId="{3EDDFC90-E5EB-419F-A366-239C908F04A1}" type="pres">
      <dgm:prSet presAssocID="{8A9079EF-4098-4DAB-A421-CFC69AB7724D}" presName="parentText" presStyleLbl="node1" presStyleIdx="2" presStyleCnt="4" custScaleX="9058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67459EF-E2D2-438B-A768-545832752981}" type="pres">
      <dgm:prSet presAssocID="{8A9079EF-4098-4DAB-A421-CFC69AB7724D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8DB8348-566D-4BC6-9487-BFB5D03E937F}" type="pres">
      <dgm:prSet presAssocID="{50AF312E-365C-44AE-82EE-519949D212B6}" presName="sp" presStyleCnt="0"/>
      <dgm:spPr/>
    </dgm:pt>
    <dgm:pt modelId="{67135E6B-1029-4456-834B-C7DF67247009}" type="pres">
      <dgm:prSet presAssocID="{F9EF1537-AEFD-48A8-8FA7-532DA0F3684F}" presName="linNode" presStyleCnt="0"/>
      <dgm:spPr/>
    </dgm:pt>
    <dgm:pt modelId="{F2763802-68DC-4686-955D-990554E26EB1}" type="pres">
      <dgm:prSet presAssocID="{F9EF1537-AEFD-48A8-8FA7-532DA0F3684F}" presName="parentText" presStyleLbl="node1" presStyleIdx="3" presStyleCnt="4" custScaleX="8832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5B571E2-39EA-4431-9880-AB95800F4614}" type="pres">
      <dgm:prSet presAssocID="{F9EF1537-AEFD-48A8-8FA7-532DA0F3684F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19769BA-3894-4434-BFBC-3CA9EBDB3297}" srcId="{8A9079EF-4098-4DAB-A421-CFC69AB7724D}" destId="{195AD850-8EB0-41DB-8A02-1CA2C0E78B4E}" srcOrd="2" destOrd="0" parTransId="{B8884EE5-4F06-4EE9-90B2-4213CE253301}" sibTransId="{4BF5528C-47FB-4F78-8A0E-DF9382972234}"/>
    <dgm:cxn modelId="{C54C263F-B3AF-48E2-9401-43DD5E3E9B9A}" srcId="{8A9079EF-4098-4DAB-A421-CFC69AB7724D}" destId="{EB032583-F9C6-46E3-AE62-F3143E992E3C}" srcOrd="1" destOrd="0" parTransId="{FC143C8F-7395-49E9-8474-CD3268F5488D}" sibTransId="{9E2EA84B-90B4-4ABA-B6BC-60D6A6CD6614}"/>
    <dgm:cxn modelId="{B3240841-A143-4675-95D7-96656226D333}" srcId="{FD0728EA-60FB-464D-996D-62F50E8EE580}" destId="{3F4FED33-5EF0-4824-97C6-5D94A50D7AED}" srcOrd="1" destOrd="0" parTransId="{DAB64854-C835-4F83-BBA4-D10FFFFC60B4}" sibTransId="{5C21A101-35E0-41B8-80B9-AD72D77D1A1A}"/>
    <dgm:cxn modelId="{B3557F5F-8730-4E8C-89DC-24DD2A532A69}" srcId="{E225A1CF-FB5E-4EFB-ADFA-9131ED6DBA78}" destId="{CE8572F1-DE94-4F43-8318-83320538395B}" srcOrd="0" destOrd="0" parTransId="{0510608A-741F-4D36-AC95-749BAE640D9A}" sibTransId="{19BF61A6-7B56-461C-A324-8A681C85564D}"/>
    <dgm:cxn modelId="{B62CCD1C-EBBC-4318-B0D4-AD2AD9C23F48}" srcId="{FD0728EA-60FB-464D-996D-62F50E8EE580}" destId="{1502C4B1-6B99-43E6-80CE-D1CAB67687E7}" srcOrd="2" destOrd="0" parTransId="{18238FFE-C806-45EB-99D6-847A10F2B36A}" sibTransId="{561CE378-2FEF-4A2F-A80F-9C9FD3CE8ED8}"/>
    <dgm:cxn modelId="{9352D697-F9C0-41AB-BA38-9B830D0AD6BA}" type="presOf" srcId="{CE8572F1-DE94-4F43-8318-83320538395B}" destId="{C4AD53A4-9FF8-4481-AF66-6ABDCCB1FE03}" srcOrd="0" destOrd="0" presId="urn:microsoft.com/office/officeart/2005/8/layout/vList5"/>
    <dgm:cxn modelId="{4B0F0729-B059-400D-BC3B-C30D40D296A7}" srcId="{8A9079EF-4098-4DAB-A421-CFC69AB7724D}" destId="{DE0A996B-56DF-4CE5-9B1A-013C229592FF}" srcOrd="0" destOrd="0" parTransId="{9733EB47-C860-481C-B419-CBBEE309D0D3}" sibTransId="{456AF3A5-0C49-48CA-8D72-AC91FF182B2D}"/>
    <dgm:cxn modelId="{0081A8E0-C37D-4728-8EAF-AB7C0FE38FAF}" type="presOf" srcId="{F9EF1537-AEFD-48A8-8FA7-532DA0F3684F}" destId="{F2763802-68DC-4686-955D-990554E26EB1}" srcOrd="0" destOrd="0" presId="urn:microsoft.com/office/officeart/2005/8/layout/vList5"/>
    <dgm:cxn modelId="{C2A90D3F-DC69-40E5-9260-D04068ACB751}" srcId="{CE8572F1-DE94-4F43-8318-83320538395B}" destId="{4D33DB2B-78D8-4A65-B6CF-D07498FE9856}" srcOrd="2" destOrd="0" parTransId="{6F6A4FFF-B231-4384-B834-C57E7EC86DF7}" sibTransId="{DEEAE928-A658-4253-95BF-F5EA07C55CE7}"/>
    <dgm:cxn modelId="{DE5DAE0A-13DE-4AEE-97AA-189FB020AA87}" srcId="{F9EF1537-AEFD-48A8-8FA7-532DA0F3684F}" destId="{BBF213AA-1772-4166-A148-DD8593AAE787}" srcOrd="3" destOrd="0" parTransId="{E8A172EB-E4C1-470D-8398-3EEA2DC3DFFD}" sibTransId="{7908F19F-BDDA-4462-B13B-72A5FB8B05E7}"/>
    <dgm:cxn modelId="{6BDF6F59-74E9-48EB-BB57-1F226A8598AB}" type="presOf" srcId="{8A9079EF-4098-4DAB-A421-CFC69AB7724D}" destId="{3EDDFC90-E5EB-419F-A366-239C908F04A1}" srcOrd="0" destOrd="0" presId="urn:microsoft.com/office/officeart/2005/8/layout/vList5"/>
    <dgm:cxn modelId="{7FDA09F4-2E21-4423-87B6-1336D479F538}" srcId="{CE8572F1-DE94-4F43-8318-83320538395B}" destId="{1C8790CB-F4C5-4D3C-AB6D-9122C8B1B818}" srcOrd="0" destOrd="0" parTransId="{499D512E-2DA0-4624-A680-C31EBF298B98}" sibTransId="{93E911B5-CEB7-4CD9-A325-9876E4AE9D59}"/>
    <dgm:cxn modelId="{66C84701-A0D1-48F9-B0EF-2D83DCFA20F0}" type="presOf" srcId="{AD8AA308-FD90-456E-B7EF-1FE6779E7A15}" destId="{50AA6AEB-ABD3-4A0F-8EA5-506DE4FCCE0A}" srcOrd="0" destOrd="0" presId="urn:microsoft.com/office/officeart/2005/8/layout/vList5"/>
    <dgm:cxn modelId="{BDAD6D28-0DB6-4D02-8781-CA26768FACE3}" type="presOf" srcId="{FFD413C6-AF05-452A-89B0-25FC4E8F39C3}" destId="{C175C35D-8066-4FB1-BE11-ED678CEEB5CA}" srcOrd="0" destOrd="1" presId="urn:microsoft.com/office/officeart/2005/8/layout/vList5"/>
    <dgm:cxn modelId="{AD999ACF-66A1-4A42-8B0C-9640654C4021}" type="presOf" srcId="{E225A1CF-FB5E-4EFB-ADFA-9131ED6DBA78}" destId="{B3F53C04-3055-4A83-B875-5650138220E9}" srcOrd="0" destOrd="0" presId="urn:microsoft.com/office/officeart/2005/8/layout/vList5"/>
    <dgm:cxn modelId="{F6F2758C-3649-4F36-94DA-8BC315F37E12}" srcId="{CE8572F1-DE94-4F43-8318-83320538395B}" destId="{FFD413C6-AF05-452A-89B0-25FC4E8F39C3}" srcOrd="1" destOrd="0" parTransId="{12383E0A-E983-4377-9D35-66F9F1984FF1}" sibTransId="{FC6CF179-8452-447F-A7F3-83452B1C4B57}"/>
    <dgm:cxn modelId="{6337550D-7CBA-4102-948D-D3C78D5A8B7C}" type="presOf" srcId="{40B06E9F-F74E-4D33-B8CF-584366BAB5AF}" destId="{45B571E2-39EA-4431-9880-AB95800F4614}" srcOrd="0" destOrd="0" presId="urn:microsoft.com/office/officeart/2005/8/layout/vList5"/>
    <dgm:cxn modelId="{DDB74891-DA8B-48E9-AD95-FAAF5C5939A2}" srcId="{E225A1CF-FB5E-4EFB-ADFA-9131ED6DBA78}" destId="{F9EF1537-AEFD-48A8-8FA7-532DA0F3684F}" srcOrd="3" destOrd="0" parTransId="{57382D8C-928D-47E3-B2F5-3EE41D5808E0}" sibTransId="{FB9B9388-EA0A-4EC5-B42A-0DA144789937}"/>
    <dgm:cxn modelId="{49F8C71F-C520-4A77-938A-7025630ED7A4}" type="presOf" srcId="{EB032583-F9C6-46E3-AE62-F3143E992E3C}" destId="{767459EF-E2D2-438B-A768-545832752981}" srcOrd="0" destOrd="1" presId="urn:microsoft.com/office/officeart/2005/8/layout/vList5"/>
    <dgm:cxn modelId="{7B95F6F3-5B66-4990-A717-DD2A760567DA}" type="presOf" srcId="{30AC1B78-658C-4458-8768-AD8C85127DE6}" destId="{45B571E2-39EA-4431-9880-AB95800F4614}" srcOrd="0" destOrd="1" presId="urn:microsoft.com/office/officeart/2005/8/layout/vList5"/>
    <dgm:cxn modelId="{992A4BA2-7215-47F0-A6A2-76139178F2F6}" type="presOf" srcId="{3F4FED33-5EF0-4824-97C6-5D94A50D7AED}" destId="{50AA6AEB-ABD3-4A0F-8EA5-506DE4FCCE0A}" srcOrd="0" destOrd="1" presId="urn:microsoft.com/office/officeart/2005/8/layout/vList5"/>
    <dgm:cxn modelId="{8C7341AE-4344-4740-81D8-AFD38E6A8885}" type="presOf" srcId="{BBF213AA-1772-4166-A148-DD8593AAE787}" destId="{45B571E2-39EA-4431-9880-AB95800F4614}" srcOrd="0" destOrd="3" presId="urn:microsoft.com/office/officeart/2005/8/layout/vList5"/>
    <dgm:cxn modelId="{F8E64C93-5D01-465D-B173-9020A54A343F}" type="presOf" srcId="{FD0728EA-60FB-464D-996D-62F50E8EE580}" destId="{641FC127-5C85-44C6-90C2-15181017366A}" srcOrd="0" destOrd="0" presId="urn:microsoft.com/office/officeart/2005/8/layout/vList5"/>
    <dgm:cxn modelId="{A2239058-1460-45EE-9ACC-3A641D63BFCB}" srcId="{F9EF1537-AEFD-48A8-8FA7-532DA0F3684F}" destId="{40B06E9F-F74E-4D33-B8CF-584366BAB5AF}" srcOrd="0" destOrd="0" parTransId="{A6537019-D780-4BF0-ABF2-3A78A1D1676F}" sibTransId="{2CAA098F-FDE7-44A4-AA1C-FB3D07CEB030}"/>
    <dgm:cxn modelId="{F858F024-3A54-4E09-8243-58E20A953846}" srcId="{FD0728EA-60FB-464D-996D-62F50E8EE580}" destId="{AD8AA308-FD90-456E-B7EF-1FE6779E7A15}" srcOrd="0" destOrd="0" parTransId="{E6E2CD1F-741C-4EAB-84D9-00CAA6693E5A}" sibTransId="{FD8BFB14-C531-402D-BA52-7ED7EC3692A4}"/>
    <dgm:cxn modelId="{51E18E40-F01E-4414-98F0-97A490EBFEAA}" type="presOf" srcId="{195AD850-8EB0-41DB-8A02-1CA2C0E78B4E}" destId="{767459EF-E2D2-438B-A768-545832752981}" srcOrd="0" destOrd="2" presId="urn:microsoft.com/office/officeart/2005/8/layout/vList5"/>
    <dgm:cxn modelId="{05403F93-FF4F-430E-9E00-046AA95DDC7D}" srcId="{E225A1CF-FB5E-4EFB-ADFA-9131ED6DBA78}" destId="{FD0728EA-60FB-464D-996D-62F50E8EE580}" srcOrd="1" destOrd="0" parTransId="{7E3F44C1-611F-4D96-AEA0-C1477D38DFFD}" sibTransId="{EBAD5E8E-34D5-4330-BACA-800E3797A1A1}"/>
    <dgm:cxn modelId="{268D6B00-7F54-4565-8CE4-CE1C307DF536}" type="presOf" srcId="{DE0A996B-56DF-4CE5-9B1A-013C229592FF}" destId="{767459EF-E2D2-438B-A768-545832752981}" srcOrd="0" destOrd="0" presId="urn:microsoft.com/office/officeart/2005/8/layout/vList5"/>
    <dgm:cxn modelId="{AEBD030E-E202-4B55-8BB3-CA3F4DAECD95}" srcId="{F9EF1537-AEFD-48A8-8FA7-532DA0F3684F}" destId="{5F48C5E9-3408-4E23-B87D-7CEF0129DAE0}" srcOrd="2" destOrd="0" parTransId="{D2BD5E30-EFF6-4CCB-86C8-6095C39AEDF2}" sibTransId="{FB8746C9-AF47-401E-B1A7-ADA2F14F147A}"/>
    <dgm:cxn modelId="{003BF6CB-B86F-4798-9203-2D992A13723F}" type="presOf" srcId="{4D33DB2B-78D8-4A65-B6CF-D07498FE9856}" destId="{C175C35D-8066-4FB1-BE11-ED678CEEB5CA}" srcOrd="0" destOrd="2" presId="urn:microsoft.com/office/officeart/2005/8/layout/vList5"/>
    <dgm:cxn modelId="{7F48DF6A-ABED-42A6-B7E1-76A091E4B836}" type="presOf" srcId="{5F48C5E9-3408-4E23-B87D-7CEF0129DAE0}" destId="{45B571E2-39EA-4431-9880-AB95800F4614}" srcOrd="0" destOrd="2" presId="urn:microsoft.com/office/officeart/2005/8/layout/vList5"/>
    <dgm:cxn modelId="{8FA57653-1777-4736-93A9-BBEDF6A244C3}" srcId="{E225A1CF-FB5E-4EFB-ADFA-9131ED6DBA78}" destId="{8A9079EF-4098-4DAB-A421-CFC69AB7724D}" srcOrd="2" destOrd="0" parTransId="{4895214F-C1E9-4B27-8940-33A3FEE7EF6E}" sibTransId="{50AF312E-365C-44AE-82EE-519949D212B6}"/>
    <dgm:cxn modelId="{123E0A1C-ADE1-4810-8DCF-16922B60E5CD}" srcId="{F9EF1537-AEFD-48A8-8FA7-532DA0F3684F}" destId="{30AC1B78-658C-4458-8768-AD8C85127DE6}" srcOrd="1" destOrd="0" parTransId="{F822D36C-4503-43B8-BAC2-793F66BB3678}" sibTransId="{9BC0B07C-20C2-45C3-98A5-1ECF62994B03}"/>
    <dgm:cxn modelId="{70E97A58-D5AD-4944-8177-A811A0390C81}" type="presOf" srcId="{1C8790CB-F4C5-4D3C-AB6D-9122C8B1B818}" destId="{C175C35D-8066-4FB1-BE11-ED678CEEB5CA}" srcOrd="0" destOrd="0" presId="urn:microsoft.com/office/officeart/2005/8/layout/vList5"/>
    <dgm:cxn modelId="{2D6AB4D6-5590-46CA-AE9E-FACD1AB51333}" type="presOf" srcId="{1502C4B1-6B99-43E6-80CE-D1CAB67687E7}" destId="{50AA6AEB-ABD3-4A0F-8EA5-506DE4FCCE0A}" srcOrd="0" destOrd="2" presId="urn:microsoft.com/office/officeart/2005/8/layout/vList5"/>
    <dgm:cxn modelId="{EF1076FD-5CE7-47A0-BC47-E7657BEE5ECF}" type="presParOf" srcId="{B3F53C04-3055-4A83-B875-5650138220E9}" destId="{AFBB21D7-376D-4604-87F1-6FAB35E6FBF1}" srcOrd="0" destOrd="0" presId="urn:microsoft.com/office/officeart/2005/8/layout/vList5"/>
    <dgm:cxn modelId="{888C8A30-CA88-4FF9-A617-A957F9E2A6C3}" type="presParOf" srcId="{AFBB21D7-376D-4604-87F1-6FAB35E6FBF1}" destId="{C4AD53A4-9FF8-4481-AF66-6ABDCCB1FE03}" srcOrd="0" destOrd="0" presId="urn:microsoft.com/office/officeart/2005/8/layout/vList5"/>
    <dgm:cxn modelId="{8603F6C6-3D6F-4D71-A340-688FC0A3E351}" type="presParOf" srcId="{AFBB21D7-376D-4604-87F1-6FAB35E6FBF1}" destId="{C175C35D-8066-4FB1-BE11-ED678CEEB5CA}" srcOrd="1" destOrd="0" presId="urn:microsoft.com/office/officeart/2005/8/layout/vList5"/>
    <dgm:cxn modelId="{AAF1D10E-248D-4A34-8D06-375700485AF0}" type="presParOf" srcId="{B3F53C04-3055-4A83-B875-5650138220E9}" destId="{E785BDC9-3C1F-499F-AF35-1F91084C673C}" srcOrd="1" destOrd="0" presId="urn:microsoft.com/office/officeart/2005/8/layout/vList5"/>
    <dgm:cxn modelId="{CE912847-9998-404B-BC04-0AC0FB159882}" type="presParOf" srcId="{B3F53C04-3055-4A83-B875-5650138220E9}" destId="{F6B2C76B-1919-4740-B725-DA943C02371F}" srcOrd="2" destOrd="0" presId="urn:microsoft.com/office/officeart/2005/8/layout/vList5"/>
    <dgm:cxn modelId="{AAED6F94-892A-4BF2-B421-A18B2B1E1143}" type="presParOf" srcId="{F6B2C76B-1919-4740-B725-DA943C02371F}" destId="{641FC127-5C85-44C6-90C2-15181017366A}" srcOrd="0" destOrd="0" presId="urn:microsoft.com/office/officeart/2005/8/layout/vList5"/>
    <dgm:cxn modelId="{8647EDE5-84DF-4E47-A74A-01C5995EA43F}" type="presParOf" srcId="{F6B2C76B-1919-4740-B725-DA943C02371F}" destId="{50AA6AEB-ABD3-4A0F-8EA5-506DE4FCCE0A}" srcOrd="1" destOrd="0" presId="urn:microsoft.com/office/officeart/2005/8/layout/vList5"/>
    <dgm:cxn modelId="{AD67F1A8-5357-4158-8569-D4D5A90FCCDD}" type="presParOf" srcId="{B3F53C04-3055-4A83-B875-5650138220E9}" destId="{0529595B-0876-46D4-B58E-9D128BA749A6}" srcOrd="3" destOrd="0" presId="urn:microsoft.com/office/officeart/2005/8/layout/vList5"/>
    <dgm:cxn modelId="{40BC627D-B764-481E-85D0-E24B3E32C264}" type="presParOf" srcId="{B3F53C04-3055-4A83-B875-5650138220E9}" destId="{D4D871CF-18F2-4033-9E09-84C63716E903}" srcOrd="4" destOrd="0" presId="urn:microsoft.com/office/officeart/2005/8/layout/vList5"/>
    <dgm:cxn modelId="{ACAE31FD-2F05-4044-90FD-26532F980A7E}" type="presParOf" srcId="{D4D871CF-18F2-4033-9E09-84C63716E903}" destId="{3EDDFC90-E5EB-419F-A366-239C908F04A1}" srcOrd="0" destOrd="0" presId="urn:microsoft.com/office/officeart/2005/8/layout/vList5"/>
    <dgm:cxn modelId="{7BAB7D37-97F0-4DB8-BEFC-A9DB3047DF8D}" type="presParOf" srcId="{D4D871CF-18F2-4033-9E09-84C63716E903}" destId="{767459EF-E2D2-438B-A768-545832752981}" srcOrd="1" destOrd="0" presId="urn:microsoft.com/office/officeart/2005/8/layout/vList5"/>
    <dgm:cxn modelId="{768E013D-0872-4BA6-BB03-BFD96DB39E0F}" type="presParOf" srcId="{B3F53C04-3055-4A83-B875-5650138220E9}" destId="{58DB8348-566D-4BC6-9487-BFB5D03E937F}" srcOrd="5" destOrd="0" presId="urn:microsoft.com/office/officeart/2005/8/layout/vList5"/>
    <dgm:cxn modelId="{B77BD4EB-1E86-4E72-AAE9-5F9481037C31}" type="presParOf" srcId="{B3F53C04-3055-4A83-B875-5650138220E9}" destId="{67135E6B-1029-4456-834B-C7DF67247009}" srcOrd="6" destOrd="0" presId="urn:microsoft.com/office/officeart/2005/8/layout/vList5"/>
    <dgm:cxn modelId="{E096459F-BB35-490B-848F-EF0A39F6C276}" type="presParOf" srcId="{67135E6B-1029-4456-834B-C7DF67247009}" destId="{F2763802-68DC-4686-955D-990554E26EB1}" srcOrd="0" destOrd="0" presId="urn:microsoft.com/office/officeart/2005/8/layout/vList5"/>
    <dgm:cxn modelId="{D974260A-3B50-4BDB-A38D-F45D2779D442}" type="presParOf" srcId="{67135E6B-1029-4456-834B-C7DF67247009}" destId="{45B571E2-39EA-4431-9880-AB95800F461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B011EC6-9CA2-41B7-B611-5A226C3C7EFB}">
      <dsp:nvSpPr>
        <dsp:cNvPr id="0" name=""/>
        <dsp:cNvSpPr/>
      </dsp:nvSpPr>
      <dsp:spPr>
        <a:xfrm rot="21300000">
          <a:off x="24086" y="2045515"/>
          <a:ext cx="7800699" cy="893297"/>
        </a:xfrm>
        <a:prstGeom prst="mathMin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BDB178-81C1-4DDA-8771-281596978B4D}">
      <dsp:nvSpPr>
        <dsp:cNvPr id="0" name=""/>
        <dsp:cNvSpPr/>
      </dsp:nvSpPr>
      <dsp:spPr>
        <a:xfrm>
          <a:off x="941864" y="249216"/>
          <a:ext cx="2354661" cy="1993731"/>
        </a:xfrm>
        <a:prstGeom prst="down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3536EF-4B1D-43C3-89FC-603A5E4DC5A3}">
      <dsp:nvSpPr>
        <dsp:cNvPr id="0" name=""/>
        <dsp:cNvSpPr/>
      </dsp:nvSpPr>
      <dsp:spPr>
        <a:xfrm>
          <a:off x="4159902" y="0"/>
          <a:ext cx="2511639" cy="20934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/>
            <a:t>II. Nos </a:t>
          </a:r>
          <a:r>
            <a:rPr lang="es-ES" sz="1900" b="1" i="1" kern="1200" dirty="0" smtClean="0"/>
            <a:t>renovamos</a:t>
          </a:r>
          <a:r>
            <a:rPr lang="es-ES" sz="1900" kern="1200" dirty="0" smtClean="0"/>
            <a:t>: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/>
            <a:t>¿Qué nos pide hoy el Señor personalmente y a las comunidades?</a:t>
          </a:r>
          <a:endParaRPr lang="es-ES" sz="1900" kern="1200" dirty="0"/>
        </a:p>
      </dsp:txBody>
      <dsp:txXfrm>
        <a:off x="4159902" y="0"/>
        <a:ext cx="2511639" cy="2093417"/>
      </dsp:txXfrm>
    </dsp:sp>
    <dsp:sp modelId="{59A1CE4E-25B3-42E0-941E-BF1D6A844BA9}">
      <dsp:nvSpPr>
        <dsp:cNvPr id="0" name=""/>
        <dsp:cNvSpPr/>
      </dsp:nvSpPr>
      <dsp:spPr>
        <a:xfrm>
          <a:off x="4552345" y="2741380"/>
          <a:ext cx="2354661" cy="1993731"/>
        </a:xfrm>
        <a:prstGeom prst="up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331A59-85FF-4604-8C60-E2E7E00F857E}">
      <dsp:nvSpPr>
        <dsp:cNvPr id="0" name=""/>
        <dsp:cNvSpPr/>
      </dsp:nvSpPr>
      <dsp:spPr>
        <a:xfrm>
          <a:off x="1177330" y="2890910"/>
          <a:ext cx="2511639" cy="20934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b="1" i="0" kern="1200" dirty="0" smtClean="0"/>
            <a:t>III. </a:t>
          </a:r>
          <a:r>
            <a:rPr lang="es-ES" sz="1900" b="1" i="1" kern="1200" dirty="0" smtClean="0"/>
            <a:t>Para evangelizar</a:t>
          </a:r>
          <a:r>
            <a:rPr lang="es-ES" sz="1900" kern="1200" dirty="0" smtClean="0"/>
            <a:t>: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/>
            <a:t>- Los alejados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/>
            <a:t>- Las familias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/>
            <a:t>- Los jóvenes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/>
            <a:t>La cultura</a:t>
          </a:r>
          <a:endParaRPr lang="es-ES" sz="1900" kern="1200" dirty="0"/>
        </a:p>
      </dsp:txBody>
      <dsp:txXfrm>
        <a:off x="1177330" y="2890910"/>
        <a:ext cx="2511639" cy="2093417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E164856-190C-46F2-ADCE-DF50C2570AC2}">
      <dsp:nvSpPr>
        <dsp:cNvPr id="0" name=""/>
        <dsp:cNvSpPr/>
      </dsp:nvSpPr>
      <dsp:spPr>
        <a:xfrm>
          <a:off x="1016000" y="0"/>
          <a:ext cx="4064000" cy="40640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/>
            <a:t>Cultura</a:t>
          </a:r>
          <a:endParaRPr lang="es-ES" sz="1500" kern="1200" dirty="0"/>
        </a:p>
      </dsp:txBody>
      <dsp:txXfrm>
        <a:off x="2479852" y="203199"/>
        <a:ext cx="1136294" cy="609600"/>
      </dsp:txXfrm>
    </dsp:sp>
    <dsp:sp modelId="{41B2AAA4-6664-4292-8B8C-3B9DD4942B8F}">
      <dsp:nvSpPr>
        <dsp:cNvPr id="0" name=""/>
        <dsp:cNvSpPr/>
      </dsp:nvSpPr>
      <dsp:spPr>
        <a:xfrm>
          <a:off x="1422400" y="812799"/>
          <a:ext cx="3251200" cy="32512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/>
            <a:t>Los jóvenes</a:t>
          </a:r>
          <a:endParaRPr lang="es-ES" sz="1500" kern="1200" dirty="0"/>
        </a:p>
      </dsp:txBody>
      <dsp:txXfrm>
        <a:off x="2479852" y="1007871"/>
        <a:ext cx="1136294" cy="585216"/>
      </dsp:txXfrm>
    </dsp:sp>
    <dsp:sp modelId="{6AA262C8-4F93-4371-B733-7F58B73D3D0A}">
      <dsp:nvSpPr>
        <dsp:cNvPr id="0" name=""/>
        <dsp:cNvSpPr/>
      </dsp:nvSpPr>
      <dsp:spPr>
        <a:xfrm>
          <a:off x="1828800" y="1625599"/>
          <a:ext cx="2438400" cy="2438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/>
            <a:t>La Familia</a:t>
          </a:r>
          <a:endParaRPr lang="es-ES" sz="1500" kern="1200" dirty="0"/>
        </a:p>
      </dsp:txBody>
      <dsp:txXfrm>
        <a:off x="2479852" y="1808479"/>
        <a:ext cx="1136294" cy="548640"/>
      </dsp:txXfrm>
    </dsp:sp>
    <dsp:sp modelId="{EB4462D6-8D24-4983-A10A-2559ED9ABA32}">
      <dsp:nvSpPr>
        <dsp:cNvPr id="0" name=""/>
        <dsp:cNvSpPr/>
      </dsp:nvSpPr>
      <dsp:spPr>
        <a:xfrm>
          <a:off x="2235200" y="2438399"/>
          <a:ext cx="1625600" cy="16256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/>
            <a:t>Alejados</a:t>
          </a:r>
          <a:endParaRPr lang="es-ES" sz="1500" kern="1200" dirty="0"/>
        </a:p>
      </dsp:txBody>
      <dsp:txXfrm>
        <a:off x="2473263" y="2844799"/>
        <a:ext cx="1149472" cy="812800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299F355-1039-4EDF-8894-AE5DBD400CD2}">
      <dsp:nvSpPr>
        <dsp:cNvPr id="0" name=""/>
        <dsp:cNvSpPr/>
      </dsp:nvSpPr>
      <dsp:spPr>
        <a:xfrm>
          <a:off x="3218757" y="2138637"/>
          <a:ext cx="2613890" cy="2613890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Fortalecer la experiencia de Dios</a:t>
          </a:r>
          <a:endParaRPr lang="es-ES" sz="1800" kern="1200" dirty="0"/>
        </a:p>
      </dsp:txBody>
      <dsp:txXfrm>
        <a:off x="3218757" y="2138637"/>
        <a:ext cx="2613890" cy="2613890"/>
      </dsp:txXfrm>
    </dsp:sp>
    <dsp:sp modelId="{A1A1D5EA-BB6E-4013-BED5-B59C14675B3B}">
      <dsp:nvSpPr>
        <dsp:cNvPr id="0" name=""/>
        <dsp:cNvSpPr/>
      </dsp:nvSpPr>
      <dsp:spPr>
        <a:xfrm>
          <a:off x="1697948" y="1520808"/>
          <a:ext cx="1901011" cy="1901011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err="1" smtClean="0"/>
            <a:t>Acompa</a:t>
          </a:r>
          <a:r>
            <a:rPr lang="es-ES" sz="1800" kern="1200" dirty="0" smtClean="0"/>
            <a:t>- </a:t>
          </a:r>
          <a:r>
            <a:rPr lang="es-ES" sz="1800" kern="1200" dirty="0" err="1" smtClean="0"/>
            <a:t>ñamiento</a:t>
          </a:r>
          <a:endParaRPr lang="es-ES" sz="1800" kern="1200" dirty="0"/>
        </a:p>
      </dsp:txBody>
      <dsp:txXfrm>
        <a:off x="1697948" y="1520808"/>
        <a:ext cx="1901011" cy="1901011"/>
      </dsp:txXfrm>
    </dsp:sp>
    <dsp:sp modelId="{69B53400-AE7C-4BD1-A68B-58B8AB423684}">
      <dsp:nvSpPr>
        <dsp:cNvPr id="0" name=""/>
        <dsp:cNvSpPr/>
      </dsp:nvSpPr>
      <dsp:spPr>
        <a:xfrm rot="20700000">
          <a:off x="2762708" y="209305"/>
          <a:ext cx="1862602" cy="1862602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Presencia pública</a:t>
          </a:r>
          <a:endParaRPr lang="es-ES" sz="1800" kern="1200" dirty="0"/>
        </a:p>
      </dsp:txBody>
      <dsp:txXfrm>
        <a:off x="3171232" y="617828"/>
        <a:ext cx="1045556" cy="1045556"/>
      </dsp:txXfrm>
    </dsp:sp>
    <dsp:sp modelId="{0B400CE9-8B8D-4AC1-BB7D-1A77DBAD8F1E}">
      <dsp:nvSpPr>
        <dsp:cNvPr id="0" name=""/>
        <dsp:cNvSpPr/>
      </dsp:nvSpPr>
      <dsp:spPr>
        <a:xfrm>
          <a:off x="3023940" y="1740686"/>
          <a:ext cx="3345779" cy="3345779"/>
        </a:xfrm>
        <a:prstGeom prst="circularArrow">
          <a:avLst>
            <a:gd name="adj1" fmla="val 4687"/>
            <a:gd name="adj2" fmla="val 299029"/>
            <a:gd name="adj3" fmla="val 2528058"/>
            <a:gd name="adj4" fmla="val 15835893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0256D7-7574-46B8-BAAB-D0384BBC40F8}">
      <dsp:nvSpPr>
        <dsp:cNvPr id="0" name=""/>
        <dsp:cNvSpPr/>
      </dsp:nvSpPr>
      <dsp:spPr>
        <a:xfrm>
          <a:off x="1361283" y="1097791"/>
          <a:ext cx="2430918" cy="2430918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2ACED7-ED43-45FF-A4F2-943A12FFAFDC}">
      <dsp:nvSpPr>
        <dsp:cNvPr id="0" name=""/>
        <dsp:cNvSpPr/>
      </dsp:nvSpPr>
      <dsp:spPr>
        <a:xfrm>
          <a:off x="2331869" y="-201070"/>
          <a:ext cx="2621019" cy="2621019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C6BAD8D-5BC9-4D35-BDDE-ABF5D4252E84}">
      <dsp:nvSpPr>
        <dsp:cNvPr id="0" name=""/>
        <dsp:cNvSpPr/>
      </dsp:nvSpPr>
      <dsp:spPr>
        <a:xfrm>
          <a:off x="2510" y="1988466"/>
          <a:ext cx="3058546" cy="12234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kern="1200" dirty="0" smtClean="0"/>
            <a:t>Acción Misionera: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/>
            <a:t>Primer anuncio a no creyentes y alejados</a:t>
          </a:r>
          <a:endParaRPr lang="es-ES" sz="1700" kern="1200" dirty="0"/>
        </a:p>
      </dsp:txBody>
      <dsp:txXfrm>
        <a:off x="2510" y="1988466"/>
        <a:ext cx="3058546" cy="1223418"/>
      </dsp:txXfrm>
    </dsp:sp>
    <dsp:sp modelId="{1F7FDF33-DDDA-435C-9F38-C44305A758EA}">
      <dsp:nvSpPr>
        <dsp:cNvPr id="0" name=""/>
        <dsp:cNvSpPr/>
      </dsp:nvSpPr>
      <dsp:spPr>
        <a:xfrm>
          <a:off x="2755202" y="1988466"/>
          <a:ext cx="3058546" cy="12234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kern="1200" dirty="0" smtClean="0"/>
            <a:t>Acción catequética: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/>
            <a:t>Formación de los que optan por el Evangelio</a:t>
          </a:r>
          <a:endParaRPr lang="es-ES" sz="1700" kern="1200" dirty="0"/>
        </a:p>
      </dsp:txBody>
      <dsp:txXfrm>
        <a:off x="2755202" y="1988466"/>
        <a:ext cx="3058546" cy="1223418"/>
      </dsp:txXfrm>
    </dsp:sp>
    <dsp:sp modelId="{0E07E97C-6C0D-431F-A9C5-667CCD63A8EA}">
      <dsp:nvSpPr>
        <dsp:cNvPr id="0" name=""/>
        <dsp:cNvSpPr/>
      </dsp:nvSpPr>
      <dsp:spPr>
        <a:xfrm>
          <a:off x="5507894" y="1988466"/>
          <a:ext cx="3058546" cy="12234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kern="1200" dirty="0" smtClean="0"/>
            <a:t>Acción Pastoral: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/>
            <a:t>Acompañamiento de los miembros de la Comunidad</a:t>
          </a:r>
          <a:endParaRPr lang="es-ES" sz="1700" kern="1200" dirty="0"/>
        </a:p>
      </dsp:txBody>
      <dsp:txXfrm>
        <a:off x="5507894" y="1988466"/>
        <a:ext cx="3058546" cy="1223418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3AF427-BAAB-4B51-AA75-2CA68FD682B3}">
      <dsp:nvSpPr>
        <dsp:cNvPr id="0" name=""/>
        <dsp:cNvSpPr/>
      </dsp:nvSpPr>
      <dsp:spPr>
        <a:xfrm rot="5400000">
          <a:off x="2936093" y="-1082636"/>
          <a:ext cx="4536486" cy="713382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1. Favorecer el testimonio de los creyentes en la vida.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2. Fomentar en la comunidad el intercambio de experiencias.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3. Cuidar la acogida de quienes se acerquen a la parroquia.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4.Acompañar después de la recepción de los sacramentos.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5. Cuidar las celebraciones con marcado carácter social.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6. Potenciar la dimensión misionera del educador cristiano.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7. Implantar en todas las parroquias los cursillos de preparación a los sacramentos y mejorar los establecidos.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8. Acompañar la religiosidad popular: formación y solidaridad.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9. Tradiciones: recuperar con discernimiento.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10. Concretar medios que animen la dimensión evangelizadora de toda l a parroquia.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11. Aprovechar las ocasiones de hacerse presente en la cultura.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12. Programar actos eclesiales en ámbito público.</a:t>
          </a:r>
          <a:endParaRPr lang="es-ES" sz="1800" kern="1200" dirty="0"/>
        </a:p>
      </dsp:txBody>
      <dsp:txXfrm rot="5400000">
        <a:off x="2936093" y="-1082636"/>
        <a:ext cx="4536486" cy="7133825"/>
      </dsp:txXfrm>
    </dsp:sp>
    <dsp:sp modelId="{8E2D042A-9F02-427C-8D37-84A0F1BB39F3}">
      <dsp:nvSpPr>
        <dsp:cNvPr id="0" name=""/>
        <dsp:cNvSpPr/>
      </dsp:nvSpPr>
      <dsp:spPr>
        <a:xfrm>
          <a:off x="0" y="0"/>
          <a:ext cx="1551690" cy="4968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ANUNCIO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MISIONERO</a:t>
          </a:r>
          <a:endParaRPr lang="es-ES" sz="2000" kern="1200" dirty="0"/>
        </a:p>
      </dsp:txBody>
      <dsp:txXfrm>
        <a:off x="0" y="0"/>
        <a:ext cx="1551690" cy="4968552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3AF427-BAAB-4B51-AA75-2CA68FD682B3}">
      <dsp:nvSpPr>
        <dsp:cNvPr id="0" name=""/>
        <dsp:cNvSpPr/>
      </dsp:nvSpPr>
      <dsp:spPr>
        <a:xfrm rot="5400000">
          <a:off x="3688664" y="-413840"/>
          <a:ext cx="4536486" cy="579623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900" kern="1200" dirty="0" smtClean="0"/>
            <a:t>1. Implicar a las familias en el itinerario catequético de sus hijos.</a:t>
          </a:r>
          <a:endParaRPr lang="es-ES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900" kern="1200" dirty="0" smtClean="0"/>
            <a:t>2. Crear e instituir en la Diócesis itinerarios catequéticos para adultos.</a:t>
          </a:r>
          <a:endParaRPr lang="es-ES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900" kern="1200" dirty="0" smtClean="0"/>
            <a:t>3. Cuidar la catequesis de infancia y jóvenes el primer anuncio y la incorporación a la comunidad.</a:t>
          </a:r>
          <a:endParaRPr lang="es-ES" sz="2900" kern="1200" dirty="0"/>
        </a:p>
      </dsp:txBody>
      <dsp:txXfrm rot="5400000">
        <a:off x="3688664" y="-413840"/>
        <a:ext cx="4536486" cy="5796233"/>
      </dsp:txXfrm>
    </dsp:sp>
    <dsp:sp modelId="{8E2D042A-9F02-427C-8D37-84A0F1BB39F3}">
      <dsp:nvSpPr>
        <dsp:cNvPr id="0" name=""/>
        <dsp:cNvSpPr/>
      </dsp:nvSpPr>
      <dsp:spPr>
        <a:xfrm>
          <a:off x="0" y="0"/>
          <a:ext cx="3056832" cy="4968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400" kern="1200" dirty="0" smtClean="0"/>
            <a:t>ACCIÓN</a:t>
          </a:r>
        </a:p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400" kern="1200" dirty="0" smtClean="0"/>
            <a:t>CATEQUÉTICA</a:t>
          </a:r>
          <a:endParaRPr lang="es-ES" sz="3400" kern="1200" dirty="0"/>
        </a:p>
      </dsp:txBody>
      <dsp:txXfrm>
        <a:off x="0" y="0"/>
        <a:ext cx="3056832" cy="4968552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3AF427-BAAB-4B51-AA75-2CA68FD682B3}">
      <dsp:nvSpPr>
        <dsp:cNvPr id="0" name=""/>
        <dsp:cNvSpPr/>
      </dsp:nvSpPr>
      <dsp:spPr>
        <a:xfrm rot="5400000">
          <a:off x="3152119" y="-950271"/>
          <a:ext cx="4536486" cy="686909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700" kern="1200" dirty="0" smtClean="0"/>
            <a:t>1. Poner en práctica el Directorio Diocesano de la Iniciación Cristiana.</a:t>
          </a:r>
          <a:endParaRPr lang="es-E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700" kern="1200" dirty="0" smtClean="0"/>
            <a:t>2. Equipos de atención pastoral en los tiempos fuertes.</a:t>
          </a:r>
          <a:endParaRPr lang="es-E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700" kern="1200" dirty="0" smtClean="0"/>
            <a:t>3. Ofrecer desde la Diócesis materiales acordes con unas pastoral evangelizadora.</a:t>
          </a:r>
          <a:endParaRPr lang="es-E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700" kern="1200" dirty="0" smtClean="0"/>
            <a:t>4. Que la pastoral juvenil tienda al encuentro con Cristo y la plena inserción en la comunidad: discernir vocaciones.</a:t>
          </a:r>
          <a:endParaRPr lang="es-E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700" kern="1200" dirty="0" smtClean="0"/>
            <a:t>5. Ofrecer desde la Diócesis medios para la pastoral familiar.</a:t>
          </a:r>
          <a:endParaRPr lang="es-E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700" kern="1200" dirty="0" smtClean="0"/>
            <a:t>6. Potenciar los movimientos de apostolado seglar.</a:t>
          </a:r>
          <a:endParaRPr lang="es-E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700" kern="1200" dirty="0" smtClean="0"/>
            <a:t>7. Cursillos de aplicación pastoral de la informática y las redes sociales </a:t>
          </a:r>
          <a:endParaRPr lang="es-E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700" kern="1200" dirty="0" smtClean="0"/>
            <a:t>8. Aportación de las Delegaciones para estas líneas de acción.</a:t>
          </a:r>
          <a:endParaRPr lang="es-E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700" kern="1200" dirty="0" smtClean="0"/>
            <a:t>9. Opción por los pobres. Ejercicio de la caridad cuidando estilo y contenido para que también sea evangelizadora.</a:t>
          </a:r>
          <a:endParaRPr lang="es-ES" sz="1700" kern="1200" dirty="0"/>
        </a:p>
      </dsp:txBody>
      <dsp:txXfrm rot="5400000">
        <a:off x="3152119" y="-950271"/>
        <a:ext cx="4536486" cy="6869094"/>
      </dsp:txXfrm>
    </dsp:sp>
    <dsp:sp modelId="{8E2D042A-9F02-427C-8D37-84A0F1BB39F3}">
      <dsp:nvSpPr>
        <dsp:cNvPr id="0" name=""/>
        <dsp:cNvSpPr/>
      </dsp:nvSpPr>
      <dsp:spPr>
        <a:xfrm>
          <a:off x="0" y="0"/>
          <a:ext cx="1983742" cy="4968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900" kern="1200" dirty="0" smtClean="0"/>
            <a:t>ACCIÓN</a:t>
          </a:r>
        </a:p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900" kern="1200" dirty="0" smtClean="0"/>
            <a:t>PASTORAL</a:t>
          </a:r>
          <a:endParaRPr lang="es-ES" sz="2900" kern="1200" dirty="0"/>
        </a:p>
      </dsp:txBody>
      <dsp:txXfrm>
        <a:off x="0" y="0"/>
        <a:ext cx="1983742" cy="4968552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6063C40-7E59-4BE9-96C8-F73F6BB61D08}">
      <dsp:nvSpPr>
        <dsp:cNvPr id="0" name=""/>
        <dsp:cNvSpPr/>
      </dsp:nvSpPr>
      <dsp:spPr>
        <a:xfrm>
          <a:off x="0" y="509503"/>
          <a:ext cx="1890209" cy="18902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/>
            <a:t>No hay evangelización sin la acción del Espíritu.</a:t>
          </a:r>
          <a:endParaRPr lang="es-ES" sz="1700" kern="1200" dirty="0"/>
        </a:p>
      </dsp:txBody>
      <dsp:txXfrm>
        <a:off x="0" y="509503"/>
        <a:ext cx="1890209" cy="1890209"/>
      </dsp:txXfrm>
    </dsp:sp>
    <dsp:sp modelId="{4899E3BF-0722-41BF-B4A7-BEBC82434298}">
      <dsp:nvSpPr>
        <dsp:cNvPr id="0" name=""/>
        <dsp:cNvSpPr/>
      </dsp:nvSpPr>
      <dsp:spPr>
        <a:xfrm rot="10800000">
          <a:off x="614318" y="2643786"/>
          <a:ext cx="661573" cy="517435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924D1D-7CDF-4314-A217-71BC00B00753}">
      <dsp:nvSpPr>
        <dsp:cNvPr id="0" name=""/>
        <dsp:cNvSpPr/>
      </dsp:nvSpPr>
      <dsp:spPr>
        <a:xfrm>
          <a:off x="314719" y="3376006"/>
          <a:ext cx="1260770" cy="12607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/>
            <a:t>Necesidad de testigos auténticos</a:t>
          </a:r>
          <a:endParaRPr lang="es-ES" sz="1500" kern="1200" dirty="0"/>
        </a:p>
      </dsp:txBody>
      <dsp:txXfrm>
        <a:off x="314719" y="3376006"/>
        <a:ext cx="1260770" cy="1260770"/>
      </dsp:txXfrm>
    </dsp:sp>
    <dsp:sp modelId="{72A3133D-F903-4F60-9538-49D6C5B86FE4}">
      <dsp:nvSpPr>
        <dsp:cNvPr id="0" name=""/>
        <dsp:cNvSpPr/>
      </dsp:nvSpPr>
      <dsp:spPr>
        <a:xfrm rot="5400000">
          <a:off x="2046620" y="3747673"/>
          <a:ext cx="661573" cy="517435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5492DE-1EB9-49EE-8A63-A99A3E4D8428}">
      <dsp:nvSpPr>
        <dsp:cNvPr id="0" name=""/>
        <dsp:cNvSpPr/>
      </dsp:nvSpPr>
      <dsp:spPr>
        <a:xfrm>
          <a:off x="3150034" y="3376006"/>
          <a:ext cx="1260770" cy="12607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/>
            <a:t>Búsqueda de la unidad.</a:t>
          </a:r>
          <a:endParaRPr lang="es-ES" sz="1500" kern="1200" dirty="0"/>
        </a:p>
      </dsp:txBody>
      <dsp:txXfrm>
        <a:off x="3150034" y="3376006"/>
        <a:ext cx="1260770" cy="1260770"/>
      </dsp:txXfrm>
    </dsp:sp>
    <dsp:sp modelId="{1D6F5983-D83F-44D9-A8F1-CF08919F8B57}">
      <dsp:nvSpPr>
        <dsp:cNvPr id="0" name=""/>
        <dsp:cNvSpPr/>
      </dsp:nvSpPr>
      <dsp:spPr>
        <a:xfrm>
          <a:off x="3449633" y="2457137"/>
          <a:ext cx="661573" cy="517435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16C6F5-2DD7-4252-8EF4-61B27C9BD5FA}">
      <dsp:nvSpPr>
        <dsp:cNvPr id="0" name=""/>
        <dsp:cNvSpPr/>
      </dsp:nvSpPr>
      <dsp:spPr>
        <a:xfrm>
          <a:off x="3150034" y="824223"/>
          <a:ext cx="1260770" cy="12607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/>
            <a:t>Servidores de la verdad.</a:t>
          </a:r>
          <a:endParaRPr lang="es-ES" sz="1500" kern="1200" dirty="0"/>
        </a:p>
      </dsp:txBody>
      <dsp:txXfrm>
        <a:off x="3150034" y="824223"/>
        <a:ext cx="1260770" cy="1260770"/>
      </dsp:txXfrm>
    </dsp:sp>
    <dsp:sp modelId="{42ACB492-608B-439A-8345-347E6C1933D1}">
      <dsp:nvSpPr>
        <dsp:cNvPr id="0" name=""/>
        <dsp:cNvSpPr/>
      </dsp:nvSpPr>
      <dsp:spPr>
        <a:xfrm rot="5400000">
          <a:off x="4881935" y="1195890"/>
          <a:ext cx="661573" cy="517435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02873E-D572-4F48-9B3F-489F640B0451}">
      <dsp:nvSpPr>
        <dsp:cNvPr id="0" name=""/>
        <dsp:cNvSpPr/>
      </dsp:nvSpPr>
      <dsp:spPr>
        <a:xfrm>
          <a:off x="5985349" y="824223"/>
          <a:ext cx="1260770" cy="12607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/>
            <a:t>Animados por el amor</a:t>
          </a:r>
          <a:endParaRPr lang="es-ES" sz="1500" kern="1200" dirty="0"/>
        </a:p>
      </dsp:txBody>
      <dsp:txXfrm>
        <a:off x="5985349" y="824223"/>
        <a:ext cx="1260770" cy="1260770"/>
      </dsp:txXfrm>
    </dsp:sp>
    <dsp:sp modelId="{D41A8A6B-09B0-4CFA-8599-EFD7D73E00D1}">
      <dsp:nvSpPr>
        <dsp:cNvPr id="0" name=""/>
        <dsp:cNvSpPr/>
      </dsp:nvSpPr>
      <dsp:spPr>
        <a:xfrm rot="10800000">
          <a:off x="6284948" y="2329066"/>
          <a:ext cx="661573" cy="517435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599097-3116-426A-97C5-DFD85DD6B314}">
      <dsp:nvSpPr>
        <dsp:cNvPr id="0" name=""/>
        <dsp:cNvSpPr/>
      </dsp:nvSpPr>
      <dsp:spPr>
        <a:xfrm>
          <a:off x="5670629" y="3061286"/>
          <a:ext cx="1890209" cy="18902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/>
            <a:t>Con el fervor de los Santos.</a:t>
          </a:r>
          <a:endParaRPr lang="es-ES" sz="1700" kern="1200" dirty="0"/>
        </a:p>
      </dsp:txBody>
      <dsp:txXfrm>
        <a:off x="5670629" y="3061286"/>
        <a:ext cx="1890209" cy="189020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95312CB-81A1-41F3-9E18-80EB316B7A56}">
      <dsp:nvSpPr>
        <dsp:cNvPr id="0" name=""/>
        <dsp:cNvSpPr/>
      </dsp:nvSpPr>
      <dsp:spPr>
        <a:xfrm>
          <a:off x="3043568" y="1527"/>
          <a:ext cx="1617718" cy="161771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Globalización</a:t>
          </a:r>
          <a:endParaRPr lang="es-ES" sz="1600" kern="1200" dirty="0"/>
        </a:p>
      </dsp:txBody>
      <dsp:txXfrm>
        <a:off x="3043568" y="1527"/>
        <a:ext cx="1617718" cy="1617718"/>
      </dsp:txXfrm>
    </dsp:sp>
    <dsp:sp modelId="{E9D0A26B-1422-4AE4-BDF2-D8901035D0A1}">
      <dsp:nvSpPr>
        <dsp:cNvPr id="0" name=""/>
        <dsp:cNvSpPr/>
      </dsp:nvSpPr>
      <dsp:spPr>
        <a:xfrm rot="2160000">
          <a:off x="4610270" y="1244391"/>
          <a:ext cx="430504" cy="5459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300" kern="1200"/>
        </a:p>
      </dsp:txBody>
      <dsp:txXfrm rot="2160000">
        <a:off x="4610270" y="1244391"/>
        <a:ext cx="430504" cy="545980"/>
      </dsp:txXfrm>
    </dsp:sp>
    <dsp:sp modelId="{63B19328-82BF-4E24-949A-A052CDF5F343}">
      <dsp:nvSpPr>
        <dsp:cNvPr id="0" name=""/>
        <dsp:cNvSpPr/>
      </dsp:nvSpPr>
      <dsp:spPr>
        <a:xfrm>
          <a:off x="5009472" y="1429839"/>
          <a:ext cx="1617718" cy="161771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Pluralidad</a:t>
          </a:r>
          <a:endParaRPr lang="es-ES" sz="1600" kern="1200" dirty="0"/>
        </a:p>
      </dsp:txBody>
      <dsp:txXfrm>
        <a:off x="5009472" y="1429839"/>
        <a:ext cx="1617718" cy="1617718"/>
      </dsp:txXfrm>
    </dsp:sp>
    <dsp:sp modelId="{D971CD56-9105-467A-BCDA-2D3BB920557C}">
      <dsp:nvSpPr>
        <dsp:cNvPr id="0" name=""/>
        <dsp:cNvSpPr/>
      </dsp:nvSpPr>
      <dsp:spPr>
        <a:xfrm rot="6480000">
          <a:off x="5231390" y="3109650"/>
          <a:ext cx="430504" cy="5459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300" kern="1200"/>
        </a:p>
      </dsp:txBody>
      <dsp:txXfrm rot="6480000">
        <a:off x="5231390" y="3109650"/>
        <a:ext cx="430504" cy="545980"/>
      </dsp:txXfrm>
    </dsp:sp>
    <dsp:sp modelId="{729D14FF-281B-410A-817D-7998F1C5529A}">
      <dsp:nvSpPr>
        <dsp:cNvPr id="0" name=""/>
        <dsp:cNvSpPr/>
      </dsp:nvSpPr>
      <dsp:spPr>
        <a:xfrm>
          <a:off x="4258563" y="3740898"/>
          <a:ext cx="1617718" cy="161771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err="1" smtClean="0"/>
            <a:t>Multi</a:t>
          </a:r>
          <a:r>
            <a:rPr lang="es-ES" sz="1600" kern="1200" dirty="0" smtClean="0"/>
            <a:t> - </a:t>
          </a:r>
          <a:r>
            <a:rPr lang="es-ES" sz="1600" kern="1200" dirty="0" err="1" smtClean="0"/>
            <a:t>culturalismo</a:t>
          </a:r>
          <a:endParaRPr lang="es-ES" sz="1600" kern="1200" dirty="0"/>
        </a:p>
      </dsp:txBody>
      <dsp:txXfrm>
        <a:off x="4258563" y="3740898"/>
        <a:ext cx="1617718" cy="1617718"/>
      </dsp:txXfrm>
    </dsp:sp>
    <dsp:sp modelId="{F6DF90EE-29CE-4840-876F-A10A1440E7D4}">
      <dsp:nvSpPr>
        <dsp:cNvPr id="0" name=""/>
        <dsp:cNvSpPr/>
      </dsp:nvSpPr>
      <dsp:spPr>
        <a:xfrm rot="10800000">
          <a:off x="3649360" y="4276767"/>
          <a:ext cx="430504" cy="5459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300" kern="1200"/>
        </a:p>
      </dsp:txBody>
      <dsp:txXfrm rot="10800000">
        <a:off x="3649360" y="4276767"/>
        <a:ext cx="430504" cy="545980"/>
      </dsp:txXfrm>
    </dsp:sp>
    <dsp:sp modelId="{2F1BC3D3-BD0D-41C3-8806-837AD5BE315B}">
      <dsp:nvSpPr>
        <dsp:cNvPr id="0" name=""/>
        <dsp:cNvSpPr/>
      </dsp:nvSpPr>
      <dsp:spPr>
        <a:xfrm>
          <a:off x="1828573" y="3740898"/>
          <a:ext cx="1617718" cy="161771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Relativismo</a:t>
          </a:r>
          <a:endParaRPr lang="es-ES" sz="1600" kern="1200" dirty="0"/>
        </a:p>
      </dsp:txBody>
      <dsp:txXfrm>
        <a:off x="1828573" y="3740898"/>
        <a:ext cx="1617718" cy="1617718"/>
      </dsp:txXfrm>
    </dsp:sp>
    <dsp:sp modelId="{1B1E2D75-5D1C-4EF7-8735-4B78869D1613}">
      <dsp:nvSpPr>
        <dsp:cNvPr id="0" name=""/>
        <dsp:cNvSpPr/>
      </dsp:nvSpPr>
      <dsp:spPr>
        <a:xfrm rot="15120000">
          <a:off x="2050491" y="3132825"/>
          <a:ext cx="430504" cy="5459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300" kern="1200"/>
        </a:p>
      </dsp:txBody>
      <dsp:txXfrm rot="15120000">
        <a:off x="2050491" y="3132825"/>
        <a:ext cx="430504" cy="545980"/>
      </dsp:txXfrm>
    </dsp:sp>
    <dsp:sp modelId="{F7CC7ADA-9F20-4F91-8999-E34B7D54DB75}">
      <dsp:nvSpPr>
        <dsp:cNvPr id="0" name=""/>
        <dsp:cNvSpPr/>
      </dsp:nvSpPr>
      <dsp:spPr>
        <a:xfrm>
          <a:off x="1077664" y="1429839"/>
          <a:ext cx="1617718" cy="161771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Como si Dios no existiera</a:t>
          </a:r>
          <a:endParaRPr lang="es-ES" sz="1600" kern="1200" dirty="0"/>
        </a:p>
      </dsp:txBody>
      <dsp:txXfrm>
        <a:off x="1077664" y="1429839"/>
        <a:ext cx="1617718" cy="1617718"/>
      </dsp:txXfrm>
    </dsp:sp>
    <dsp:sp modelId="{BBDAE518-2CAF-4B8E-9F7C-F57383250944}">
      <dsp:nvSpPr>
        <dsp:cNvPr id="0" name=""/>
        <dsp:cNvSpPr/>
      </dsp:nvSpPr>
      <dsp:spPr>
        <a:xfrm rot="19440000">
          <a:off x="2644367" y="1258714"/>
          <a:ext cx="430504" cy="5459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300" kern="1200"/>
        </a:p>
      </dsp:txBody>
      <dsp:txXfrm rot="19440000">
        <a:off x="2644367" y="1258714"/>
        <a:ext cx="430504" cy="54598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0B51445-F138-4A99-B3C1-0E1436F5C55F}">
      <dsp:nvSpPr>
        <dsp:cNvPr id="0" name=""/>
        <dsp:cNvSpPr/>
      </dsp:nvSpPr>
      <dsp:spPr>
        <a:xfrm>
          <a:off x="0" y="274975"/>
          <a:ext cx="3347863" cy="3254670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A6C224-E3BB-4A18-9364-BE0588BDEA4E}">
      <dsp:nvSpPr>
        <dsp:cNvPr id="0" name=""/>
        <dsp:cNvSpPr/>
      </dsp:nvSpPr>
      <dsp:spPr>
        <a:xfrm>
          <a:off x="270052" y="1024000"/>
          <a:ext cx="2743025" cy="201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/>
            <a:t>I. El mundo en que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/>
            <a:t> vivimos</a:t>
          </a:r>
          <a:endParaRPr lang="es-ES" sz="2800" kern="1200" dirty="0"/>
        </a:p>
      </dsp:txBody>
      <dsp:txXfrm>
        <a:off x="270052" y="1024000"/>
        <a:ext cx="2743025" cy="201600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95312CB-81A1-41F3-9E18-80EB316B7A56}">
      <dsp:nvSpPr>
        <dsp:cNvPr id="0" name=""/>
        <dsp:cNvSpPr/>
      </dsp:nvSpPr>
      <dsp:spPr>
        <a:xfrm>
          <a:off x="2994660" y="1089"/>
          <a:ext cx="1715534" cy="17155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Sin jóvenes</a:t>
          </a:r>
          <a:endParaRPr lang="es-ES" sz="2000" kern="1200" dirty="0"/>
        </a:p>
      </dsp:txBody>
      <dsp:txXfrm>
        <a:off x="2994660" y="1089"/>
        <a:ext cx="1715534" cy="1715534"/>
      </dsp:txXfrm>
    </dsp:sp>
    <dsp:sp modelId="{E9D0A26B-1422-4AE4-BDF2-D8901035D0A1}">
      <dsp:nvSpPr>
        <dsp:cNvPr id="0" name=""/>
        <dsp:cNvSpPr/>
      </dsp:nvSpPr>
      <dsp:spPr>
        <a:xfrm rot="2700000">
          <a:off x="4525999" y="1470845"/>
          <a:ext cx="455828" cy="5789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600" kern="1200"/>
        </a:p>
      </dsp:txBody>
      <dsp:txXfrm rot="2700000">
        <a:off x="4525999" y="1470845"/>
        <a:ext cx="455828" cy="578992"/>
      </dsp:txXfrm>
    </dsp:sp>
    <dsp:sp modelId="{63B19328-82BF-4E24-949A-A052CDF5F343}">
      <dsp:nvSpPr>
        <dsp:cNvPr id="0" name=""/>
        <dsp:cNvSpPr/>
      </dsp:nvSpPr>
      <dsp:spPr>
        <a:xfrm>
          <a:off x="4815876" y="1822304"/>
          <a:ext cx="1715534" cy="17155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Agentes de pastoral cansados</a:t>
          </a:r>
          <a:endParaRPr lang="es-ES" sz="2000" kern="1200" dirty="0"/>
        </a:p>
      </dsp:txBody>
      <dsp:txXfrm>
        <a:off x="4815876" y="1822304"/>
        <a:ext cx="1715534" cy="1715534"/>
      </dsp:txXfrm>
    </dsp:sp>
    <dsp:sp modelId="{D971CD56-9105-467A-BCDA-2D3BB920557C}">
      <dsp:nvSpPr>
        <dsp:cNvPr id="0" name=""/>
        <dsp:cNvSpPr/>
      </dsp:nvSpPr>
      <dsp:spPr>
        <a:xfrm rot="8100000">
          <a:off x="4544243" y="3292061"/>
          <a:ext cx="455828" cy="5789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600" kern="1200"/>
        </a:p>
      </dsp:txBody>
      <dsp:txXfrm rot="8100000">
        <a:off x="4544243" y="3292061"/>
        <a:ext cx="455828" cy="578992"/>
      </dsp:txXfrm>
    </dsp:sp>
    <dsp:sp modelId="{729D14FF-281B-410A-817D-7998F1C5529A}">
      <dsp:nvSpPr>
        <dsp:cNvPr id="0" name=""/>
        <dsp:cNvSpPr/>
      </dsp:nvSpPr>
      <dsp:spPr>
        <a:xfrm>
          <a:off x="2994660" y="3643520"/>
          <a:ext cx="1715534" cy="17155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Testigos a pesar de los pesares</a:t>
          </a:r>
          <a:endParaRPr lang="es-ES" sz="2000" kern="1200" dirty="0"/>
        </a:p>
      </dsp:txBody>
      <dsp:txXfrm>
        <a:off x="2994660" y="3643520"/>
        <a:ext cx="1715534" cy="1715534"/>
      </dsp:txXfrm>
    </dsp:sp>
    <dsp:sp modelId="{F6DF90EE-29CE-4840-876F-A10A1440E7D4}">
      <dsp:nvSpPr>
        <dsp:cNvPr id="0" name=""/>
        <dsp:cNvSpPr/>
      </dsp:nvSpPr>
      <dsp:spPr>
        <a:xfrm rot="13500000">
          <a:off x="2723028" y="3310305"/>
          <a:ext cx="455828" cy="5789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600" kern="1200"/>
        </a:p>
      </dsp:txBody>
      <dsp:txXfrm rot="13500000">
        <a:off x="2723028" y="3310305"/>
        <a:ext cx="455828" cy="578992"/>
      </dsp:txXfrm>
    </dsp:sp>
    <dsp:sp modelId="{F7CC7ADA-9F20-4F91-8999-E34B7D54DB75}">
      <dsp:nvSpPr>
        <dsp:cNvPr id="0" name=""/>
        <dsp:cNvSpPr/>
      </dsp:nvSpPr>
      <dsp:spPr>
        <a:xfrm>
          <a:off x="1173445" y="1822304"/>
          <a:ext cx="1715534" cy="17155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Envejecida</a:t>
          </a:r>
          <a:endParaRPr lang="es-ES" sz="2000" kern="1200" dirty="0"/>
        </a:p>
      </dsp:txBody>
      <dsp:txXfrm>
        <a:off x="1173445" y="1822304"/>
        <a:ext cx="1715534" cy="1715534"/>
      </dsp:txXfrm>
    </dsp:sp>
    <dsp:sp modelId="{BBDAE518-2CAF-4B8E-9F7C-F57383250944}">
      <dsp:nvSpPr>
        <dsp:cNvPr id="0" name=""/>
        <dsp:cNvSpPr/>
      </dsp:nvSpPr>
      <dsp:spPr>
        <a:xfrm rot="18900000">
          <a:off x="2704783" y="1489089"/>
          <a:ext cx="455828" cy="5789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600" kern="1200"/>
        </a:p>
      </dsp:txBody>
      <dsp:txXfrm rot="18900000">
        <a:off x="2704783" y="1489089"/>
        <a:ext cx="455828" cy="57899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0B51445-F138-4A99-B3C1-0E1436F5C55F}">
      <dsp:nvSpPr>
        <dsp:cNvPr id="0" name=""/>
        <dsp:cNvSpPr/>
      </dsp:nvSpPr>
      <dsp:spPr>
        <a:xfrm>
          <a:off x="0" y="274975"/>
          <a:ext cx="3347863" cy="3254670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A6C224-E3BB-4A18-9364-BE0588BDEA4E}">
      <dsp:nvSpPr>
        <dsp:cNvPr id="0" name=""/>
        <dsp:cNvSpPr/>
      </dsp:nvSpPr>
      <dsp:spPr>
        <a:xfrm>
          <a:off x="270052" y="1024000"/>
          <a:ext cx="2743025" cy="201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/>
            <a:t>I. La Iglesia de Albacete</a:t>
          </a:r>
          <a:endParaRPr lang="es-ES" sz="2800" kern="1200" dirty="0"/>
        </a:p>
      </dsp:txBody>
      <dsp:txXfrm>
        <a:off x="270052" y="1024000"/>
        <a:ext cx="2743025" cy="201600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AD81242-2F99-479C-A852-1429B55EE1F8}">
      <dsp:nvSpPr>
        <dsp:cNvPr id="0" name=""/>
        <dsp:cNvSpPr/>
      </dsp:nvSpPr>
      <dsp:spPr>
        <a:xfrm rot="16200000">
          <a:off x="551891" y="-551891"/>
          <a:ext cx="2196244" cy="330002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kern="1200" dirty="0" smtClean="0"/>
            <a:t>Ser sal y luz del mundo</a:t>
          </a:r>
          <a:endParaRPr lang="es-ES" sz="2100" kern="1200" dirty="0"/>
        </a:p>
      </dsp:txBody>
      <dsp:txXfrm rot="16200000">
        <a:off x="826422" y="-826422"/>
        <a:ext cx="1647183" cy="3300028"/>
      </dsp:txXfrm>
    </dsp:sp>
    <dsp:sp modelId="{9B3E6E39-1AA3-4FD9-B9EE-8C6D8C791AE3}">
      <dsp:nvSpPr>
        <dsp:cNvPr id="0" name=""/>
        <dsp:cNvSpPr/>
      </dsp:nvSpPr>
      <dsp:spPr>
        <a:xfrm>
          <a:off x="3300028" y="0"/>
          <a:ext cx="3300028" cy="2196244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kern="1200" dirty="0" smtClean="0"/>
            <a:t>Salir de nuestra instalación</a:t>
          </a:r>
          <a:endParaRPr lang="es-ES" sz="2100" kern="1200" dirty="0"/>
        </a:p>
      </dsp:txBody>
      <dsp:txXfrm>
        <a:off x="3300028" y="0"/>
        <a:ext cx="3300028" cy="1647183"/>
      </dsp:txXfrm>
    </dsp:sp>
    <dsp:sp modelId="{A867D027-0165-4E1C-8E44-012A52C1DC3C}">
      <dsp:nvSpPr>
        <dsp:cNvPr id="0" name=""/>
        <dsp:cNvSpPr/>
      </dsp:nvSpPr>
      <dsp:spPr>
        <a:xfrm rot="10800000">
          <a:off x="0" y="2196244"/>
          <a:ext cx="3300028" cy="2196244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kern="1200" dirty="0" smtClean="0"/>
            <a:t>Salir a sembrar</a:t>
          </a:r>
          <a:endParaRPr lang="es-ES" sz="2100" kern="1200" dirty="0"/>
        </a:p>
      </dsp:txBody>
      <dsp:txXfrm rot="10800000">
        <a:off x="0" y="2745305"/>
        <a:ext cx="3300028" cy="1647183"/>
      </dsp:txXfrm>
    </dsp:sp>
    <dsp:sp modelId="{B23F8962-3A8A-47FE-98B1-3351FFDEA2BD}">
      <dsp:nvSpPr>
        <dsp:cNvPr id="0" name=""/>
        <dsp:cNvSpPr/>
      </dsp:nvSpPr>
      <dsp:spPr>
        <a:xfrm rot="5400000">
          <a:off x="3851920" y="1644352"/>
          <a:ext cx="2196244" cy="330002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kern="1200" dirty="0" smtClean="0"/>
            <a:t>Ir por todo el mundo</a:t>
          </a:r>
          <a:endParaRPr lang="es-ES" sz="2100" kern="1200" dirty="0"/>
        </a:p>
      </dsp:txBody>
      <dsp:txXfrm rot="5400000">
        <a:off x="4126450" y="1918882"/>
        <a:ext cx="1647183" cy="3300028"/>
      </dsp:txXfrm>
    </dsp:sp>
    <dsp:sp modelId="{D2309A28-B6A3-40C1-A80E-11EB0D2EDCC4}">
      <dsp:nvSpPr>
        <dsp:cNvPr id="0" name=""/>
        <dsp:cNvSpPr/>
      </dsp:nvSpPr>
      <dsp:spPr>
        <a:xfrm>
          <a:off x="2310019" y="1647183"/>
          <a:ext cx="1980016" cy="1098122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kern="1200" dirty="0" smtClean="0"/>
            <a:t>Personalmente</a:t>
          </a:r>
          <a:endParaRPr lang="es-ES" sz="2100" kern="1200" dirty="0"/>
        </a:p>
      </dsp:txBody>
      <dsp:txXfrm>
        <a:off x="2310019" y="1647183"/>
        <a:ext cx="1980016" cy="1098122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3E998AB-4804-489C-B597-2811E07F96EC}">
      <dsp:nvSpPr>
        <dsp:cNvPr id="0" name=""/>
        <dsp:cNvSpPr/>
      </dsp:nvSpPr>
      <dsp:spPr>
        <a:xfrm>
          <a:off x="3227532" y="1346"/>
          <a:ext cx="4829491" cy="215779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 smtClean="0"/>
            <a:t>Iglesia de Éfeso: </a:t>
          </a:r>
          <a:r>
            <a:rPr lang="es-ES" sz="1400" i="1" kern="1200" dirty="0" smtClean="0"/>
            <a:t>Constancia en la Caridad</a:t>
          </a:r>
          <a:endParaRPr lang="es-ES" sz="1400" i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 smtClean="0"/>
            <a:t>Iglesia de Esmirna: </a:t>
          </a:r>
          <a:r>
            <a:rPr lang="es-ES" sz="1400" i="1" kern="1200" dirty="0" smtClean="0"/>
            <a:t>Fidelidad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 smtClean="0"/>
            <a:t>Iglesia de </a:t>
          </a:r>
          <a:r>
            <a:rPr lang="es-ES" sz="1400" kern="1200" dirty="0" err="1" smtClean="0"/>
            <a:t>Pérgamo</a:t>
          </a:r>
          <a:r>
            <a:rPr lang="es-ES" sz="1400" kern="1200" dirty="0" smtClean="0"/>
            <a:t>: </a:t>
          </a:r>
          <a:r>
            <a:rPr lang="es-ES" sz="1400" i="1" kern="1200" dirty="0" smtClean="0"/>
            <a:t>Arrepentimiento y conversión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 smtClean="0"/>
            <a:t>Iglesia de </a:t>
          </a:r>
          <a:r>
            <a:rPr lang="es-ES" sz="1400" kern="1200" dirty="0" err="1" smtClean="0"/>
            <a:t>Tiatira</a:t>
          </a:r>
          <a:r>
            <a:rPr lang="es-ES" sz="1400" kern="1200" dirty="0" smtClean="0"/>
            <a:t>: : </a:t>
          </a:r>
          <a:r>
            <a:rPr lang="es-ES" sz="1400" i="1" kern="1200" dirty="0" smtClean="0"/>
            <a:t>Comunión en la verdad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 smtClean="0"/>
            <a:t>Iglesia de Sardes: </a:t>
          </a:r>
          <a:r>
            <a:rPr lang="es-ES" sz="1400" i="1" kern="1200" dirty="0" smtClean="0"/>
            <a:t>Vigilancia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 smtClean="0"/>
            <a:t>Iglesia de Filadelfia: </a:t>
          </a:r>
          <a:r>
            <a:rPr lang="es-ES" sz="1400" i="1" kern="1200" dirty="0" smtClean="0"/>
            <a:t>Paciencia en la prueba</a:t>
          </a:r>
          <a:endParaRPr lang="es-ES" sz="1400" i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 smtClean="0"/>
            <a:t>Iglesia de </a:t>
          </a:r>
          <a:r>
            <a:rPr lang="es-ES" sz="1400" kern="1200" dirty="0" err="1" smtClean="0"/>
            <a:t>Laodicea</a:t>
          </a:r>
          <a:r>
            <a:rPr lang="es-ES" sz="1400" kern="1200" dirty="0" smtClean="0"/>
            <a:t>: </a:t>
          </a:r>
          <a:r>
            <a:rPr lang="es-ES" sz="1400" i="1" kern="1200" dirty="0" smtClean="0"/>
            <a:t>Decisión</a:t>
          </a:r>
          <a:endParaRPr lang="es-ES" sz="1400" kern="1200" dirty="0"/>
        </a:p>
      </dsp:txBody>
      <dsp:txXfrm>
        <a:off x="3227532" y="1346"/>
        <a:ext cx="4829491" cy="2157798"/>
      </dsp:txXfrm>
    </dsp:sp>
    <dsp:sp modelId="{47F278CA-1E8C-4931-A6AE-3FE66D96760D}">
      <dsp:nvSpPr>
        <dsp:cNvPr id="0" name=""/>
        <dsp:cNvSpPr/>
      </dsp:nvSpPr>
      <dsp:spPr>
        <a:xfrm>
          <a:off x="7872" y="116822"/>
          <a:ext cx="3219660" cy="19268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400" kern="1200" dirty="0" smtClean="0"/>
            <a:t>Llamada a la conversión</a:t>
          </a:r>
        </a:p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400" kern="1200" dirty="0" smtClean="0"/>
            <a:t>(</a:t>
          </a:r>
          <a:r>
            <a:rPr lang="es-ES" sz="3400" kern="1200" dirty="0" err="1" smtClean="0"/>
            <a:t>Ap</a:t>
          </a:r>
          <a:r>
            <a:rPr lang="es-ES" sz="3400" kern="1200" dirty="0" smtClean="0"/>
            <a:t> 2 – 3)</a:t>
          </a:r>
          <a:endParaRPr lang="es-ES" sz="3400" kern="1200" dirty="0"/>
        </a:p>
      </dsp:txBody>
      <dsp:txXfrm>
        <a:off x="7872" y="116822"/>
        <a:ext cx="3219660" cy="1926846"/>
      </dsp:txXfrm>
    </dsp:sp>
    <dsp:sp modelId="{E030D1A0-F0EB-4705-A697-A93B9F43FBCF}">
      <dsp:nvSpPr>
        <dsp:cNvPr id="0" name=""/>
        <dsp:cNvSpPr/>
      </dsp:nvSpPr>
      <dsp:spPr>
        <a:xfrm>
          <a:off x="3225958" y="2351830"/>
          <a:ext cx="4838937" cy="192684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000" kern="1200" dirty="0" smtClean="0"/>
            <a:t>Formación</a:t>
          </a:r>
          <a:endParaRPr lang="es-E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000" kern="1200" dirty="0" smtClean="0"/>
            <a:t>Oración</a:t>
          </a:r>
          <a:endParaRPr lang="es-E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000" kern="1200" dirty="0" smtClean="0"/>
            <a:t>Reconciliación y Fracción del Pan</a:t>
          </a:r>
          <a:endParaRPr lang="es-E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000" kern="1200" dirty="0" smtClean="0"/>
            <a:t>Comunión y solidaridad</a:t>
          </a:r>
          <a:endParaRPr lang="es-ES" sz="2000" kern="1200" dirty="0"/>
        </a:p>
      </dsp:txBody>
      <dsp:txXfrm>
        <a:off x="3225958" y="2351830"/>
        <a:ext cx="4838937" cy="1926846"/>
      </dsp:txXfrm>
    </dsp:sp>
    <dsp:sp modelId="{D14A2973-AEEB-49E5-AC77-BDF8110FE546}">
      <dsp:nvSpPr>
        <dsp:cNvPr id="0" name=""/>
        <dsp:cNvSpPr/>
      </dsp:nvSpPr>
      <dsp:spPr>
        <a:xfrm>
          <a:off x="0" y="2351830"/>
          <a:ext cx="3225958" cy="19268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400" kern="1200" dirty="0" smtClean="0"/>
            <a:t>Renovación permanente</a:t>
          </a:r>
        </a:p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400" kern="1200" dirty="0" smtClean="0"/>
            <a:t>(</a:t>
          </a:r>
          <a:r>
            <a:rPr lang="es-ES" sz="3400" kern="1200" dirty="0" err="1" smtClean="0"/>
            <a:t>Hc</a:t>
          </a:r>
          <a:r>
            <a:rPr lang="es-ES" sz="3400" kern="1200" dirty="0" smtClean="0"/>
            <a:t> 2, 42)</a:t>
          </a:r>
          <a:endParaRPr lang="es-ES" sz="3400" kern="1200" dirty="0"/>
        </a:p>
      </dsp:txBody>
      <dsp:txXfrm>
        <a:off x="0" y="2351830"/>
        <a:ext cx="3225958" cy="1926846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3E998AB-4804-489C-B597-2811E07F96EC}">
      <dsp:nvSpPr>
        <dsp:cNvPr id="0" name=""/>
        <dsp:cNvSpPr/>
      </dsp:nvSpPr>
      <dsp:spPr>
        <a:xfrm>
          <a:off x="3235404" y="216028"/>
          <a:ext cx="4829491" cy="156292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900" i="0" kern="1200" dirty="0" smtClean="0"/>
            <a:t>Vivir como Jesús evangelizador</a:t>
          </a:r>
          <a:endParaRPr lang="es-ES" sz="1900" i="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900" i="0" kern="1200" dirty="0" smtClean="0"/>
            <a:t>Vivir el ministerio con coherencia</a:t>
          </a:r>
          <a:endParaRPr lang="es-ES" sz="1900" i="0" kern="1200" dirty="0"/>
        </a:p>
      </dsp:txBody>
      <dsp:txXfrm>
        <a:off x="3235404" y="216028"/>
        <a:ext cx="4829491" cy="1562926"/>
      </dsp:txXfrm>
    </dsp:sp>
    <dsp:sp modelId="{47F278CA-1E8C-4931-A6AE-3FE66D96760D}">
      <dsp:nvSpPr>
        <dsp:cNvPr id="0" name=""/>
        <dsp:cNvSpPr/>
      </dsp:nvSpPr>
      <dsp:spPr>
        <a:xfrm>
          <a:off x="0" y="288029"/>
          <a:ext cx="3219660" cy="13956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300" kern="1200" dirty="0" smtClean="0"/>
            <a:t>A los presbíteros y diáconos</a:t>
          </a:r>
          <a:endParaRPr lang="es-ES" sz="3300" kern="1200" dirty="0"/>
        </a:p>
      </dsp:txBody>
      <dsp:txXfrm>
        <a:off x="0" y="288029"/>
        <a:ext cx="3219660" cy="1395644"/>
      </dsp:txXfrm>
    </dsp:sp>
    <dsp:sp modelId="{F33D8F5D-24C5-458E-99AB-8567DDC07D7A}">
      <dsp:nvSpPr>
        <dsp:cNvPr id="0" name=""/>
        <dsp:cNvSpPr/>
      </dsp:nvSpPr>
      <dsp:spPr>
        <a:xfrm>
          <a:off x="3225958" y="1705850"/>
          <a:ext cx="4838937" cy="13956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900" kern="1200" dirty="0" smtClean="0"/>
            <a:t>Ser alabanza permanente a Dios</a:t>
          </a:r>
          <a:endParaRPr lang="es-E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900" kern="1200" dirty="0" smtClean="0"/>
            <a:t>Ser signo de fraternidad ante las gentes</a:t>
          </a:r>
          <a:endParaRPr lang="es-E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900" kern="1200" dirty="0" smtClean="0"/>
            <a:t>Ser un servicio de caridad en el mundo</a:t>
          </a:r>
          <a:endParaRPr lang="es-ES" sz="1900" kern="1200" dirty="0"/>
        </a:p>
      </dsp:txBody>
      <dsp:txXfrm>
        <a:off x="3225958" y="1705850"/>
        <a:ext cx="4838937" cy="1395644"/>
      </dsp:txXfrm>
    </dsp:sp>
    <dsp:sp modelId="{21F4EFBA-AA72-4C93-A16C-64CC5E601D08}">
      <dsp:nvSpPr>
        <dsp:cNvPr id="0" name=""/>
        <dsp:cNvSpPr/>
      </dsp:nvSpPr>
      <dsp:spPr>
        <a:xfrm>
          <a:off x="0" y="1800196"/>
          <a:ext cx="3225958" cy="13956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300" kern="1200" dirty="0" smtClean="0"/>
            <a:t>A los consagrados</a:t>
          </a:r>
          <a:endParaRPr lang="es-ES" sz="3300" kern="1200" dirty="0"/>
        </a:p>
      </dsp:txBody>
      <dsp:txXfrm>
        <a:off x="0" y="1800196"/>
        <a:ext cx="3225958" cy="1395644"/>
      </dsp:txXfrm>
    </dsp:sp>
    <dsp:sp modelId="{E030D1A0-F0EB-4705-A697-A93B9F43FBCF}">
      <dsp:nvSpPr>
        <dsp:cNvPr id="0" name=""/>
        <dsp:cNvSpPr/>
      </dsp:nvSpPr>
      <dsp:spPr>
        <a:xfrm>
          <a:off x="3225958" y="3240361"/>
          <a:ext cx="4838937" cy="13956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Un apostolado seglar maduro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Santidad en el mundo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Compromiso por los pobres</a:t>
          </a:r>
          <a:endParaRPr lang="es-E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/>
            <a:t>Animando con espíritu cristiano la sociedad</a:t>
          </a:r>
          <a:endParaRPr lang="es-ES" sz="1800" kern="1200" dirty="0"/>
        </a:p>
      </dsp:txBody>
      <dsp:txXfrm>
        <a:off x="3225958" y="3240361"/>
        <a:ext cx="4838937" cy="1395644"/>
      </dsp:txXfrm>
    </dsp:sp>
    <dsp:sp modelId="{D14A2973-AEEB-49E5-AC77-BDF8110FE546}">
      <dsp:nvSpPr>
        <dsp:cNvPr id="0" name=""/>
        <dsp:cNvSpPr/>
      </dsp:nvSpPr>
      <dsp:spPr>
        <a:xfrm>
          <a:off x="0" y="3241059"/>
          <a:ext cx="3225958" cy="13956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300" kern="1200" dirty="0" smtClean="0"/>
            <a:t>A los laicos</a:t>
          </a:r>
          <a:endParaRPr lang="es-ES" sz="3300" kern="1200" dirty="0"/>
        </a:p>
      </dsp:txBody>
      <dsp:txXfrm>
        <a:off x="0" y="3241059"/>
        <a:ext cx="3225958" cy="1395644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175C35D-8066-4FB1-BE11-ED678CEEB5CA}">
      <dsp:nvSpPr>
        <dsp:cNvPr id="0" name=""/>
        <dsp:cNvSpPr/>
      </dsp:nvSpPr>
      <dsp:spPr>
        <a:xfrm rot="5400000">
          <a:off x="5346663" y="-2210516"/>
          <a:ext cx="1048631" cy="573727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1. Insistir en la importancia de la formación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2. Presentar en parroquias y arciprestazgos la formación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3. Ofrecer un Plan Diocesano de Formación para laicos</a:t>
          </a:r>
          <a:endParaRPr lang="es-ES" sz="1600" kern="1200" dirty="0"/>
        </a:p>
      </dsp:txBody>
      <dsp:txXfrm rot="5400000">
        <a:off x="5346663" y="-2210516"/>
        <a:ext cx="1048631" cy="5737272"/>
      </dsp:txXfrm>
    </dsp:sp>
    <dsp:sp modelId="{C4AD53A4-9FF8-4481-AF66-6ABDCCB1FE03}">
      <dsp:nvSpPr>
        <dsp:cNvPr id="0" name=""/>
        <dsp:cNvSpPr/>
      </dsp:nvSpPr>
      <dsp:spPr>
        <a:xfrm>
          <a:off x="151937" y="2725"/>
          <a:ext cx="2850405" cy="13107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000" kern="1200" dirty="0" smtClean="0"/>
            <a:t>La Formación</a:t>
          </a:r>
          <a:endParaRPr lang="es-ES" sz="3000" kern="1200" dirty="0"/>
        </a:p>
      </dsp:txBody>
      <dsp:txXfrm>
        <a:off x="151937" y="2725"/>
        <a:ext cx="2850405" cy="1310788"/>
      </dsp:txXfrm>
    </dsp:sp>
    <dsp:sp modelId="{50AA6AEB-ABD3-4A0F-8EA5-506DE4FCCE0A}">
      <dsp:nvSpPr>
        <dsp:cNvPr id="0" name=""/>
        <dsp:cNvSpPr/>
      </dsp:nvSpPr>
      <dsp:spPr>
        <a:xfrm rot="5400000">
          <a:off x="5220109" y="-834188"/>
          <a:ext cx="1301739" cy="573727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1. Proponer una pastoral de la oración y la espiritualidad desde la primera infancia.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2. Potenciar la oración personal y en grupo con la “</a:t>
          </a:r>
          <a:r>
            <a:rPr lang="es-ES" sz="1600" kern="1200" dirty="0" err="1" smtClean="0"/>
            <a:t>Lectio</a:t>
          </a:r>
          <a:r>
            <a:rPr lang="es-ES" sz="1600" kern="1200" dirty="0" smtClean="0"/>
            <a:t> Divina”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3. Fomentar la adoración eucarística</a:t>
          </a:r>
          <a:endParaRPr lang="es-ES" sz="1600" kern="1200" dirty="0"/>
        </a:p>
      </dsp:txBody>
      <dsp:txXfrm rot="5400000">
        <a:off x="5220109" y="-834188"/>
        <a:ext cx="1301739" cy="5737272"/>
      </dsp:txXfrm>
    </dsp:sp>
    <dsp:sp modelId="{641FC127-5C85-44C6-90C2-15181017366A}">
      <dsp:nvSpPr>
        <dsp:cNvPr id="0" name=""/>
        <dsp:cNvSpPr/>
      </dsp:nvSpPr>
      <dsp:spPr>
        <a:xfrm>
          <a:off x="151937" y="1379053"/>
          <a:ext cx="2850405" cy="13107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000" kern="1200" smtClean="0"/>
            <a:t>La Oración</a:t>
          </a:r>
          <a:endParaRPr lang="es-ES" sz="3000" kern="1200" dirty="0"/>
        </a:p>
      </dsp:txBody>
      <dsp:txXfrm>
        <a:off x="151937" y="1379053"/>
        <a:ext cx="2850405" cy="1310788"/>
      </dsp:txXfrm>
    </dsp:sp>
    <dsp:sp modelId="{767459EF-E2D2-438B-A768-545832752981}">
      <dsp:nvSpPr>
        <dsp:cNvPr id="0" name=""/>
        <dsp:cNvSpPr/>
      </dsp:nvSpPr>
      <dsp:spPr>
        <a:xfrm rot="5400000">
          <a:off x="5419599" y="542139"/>
          <a:ext cx="1048631" cy="573727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1. Cuidar la celebración de la Penitencia en la forma establecida por la Iglesia como acompañamiento.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2. Celebración participativa de la Eucaristía dominical.</a:t>
          </a:r>
          <a:endParaRPr lang="es-E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 smtClean="0"/>
            <a:t>3. Cuidar y suscitar Equipos de Liturgia.</a:t>
          </a:r>
          <a:endParaRPr lang="es-ES" sz="1600" kern="1200" dirty="0"/>
        </a:p>
      </dsp:txBody>
      <dsp:txXfrm rot="5400000">
        <a:off x="5419599" y="542139"/>
        <a:ext cx="1048631" cy="5737272"/>
      </dsp:txXfrm>
    </dsp:sp>
    <dsp:sp modelId="{3EDDFC90-E5EB-419F-A366-239C908F04A1}">
      <dsp:nvSpPr>
        <dsp:cNvPr id="0" name=""/>
        <dsp:cNvSpPr/>
      </dsp:nvSpPr>
      <dsp:spPr>
        <a:xfrm>
          <a:off x="151937" y="2755381"/>
          <a:ext cx="2923341" cy="13107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000" kern="1200" dirty="0" smtClean="0"/>
            <a:t>Reconciliación y Fracción del Pan</a:t>
          </a:r>
          <a:endParaRPr lang="es-ES" sz="3000" kern="1200" dirty="0"/>
        </a:p>
      </dsp:txBody>
      <dsp:txXfrm>
        <a:off x="151937" y="2755381"/>
        <a:ext cx="2923341" cy="1310788"/>
      </dsp:txXfrm>
    </dsp:sp>
    <dsp:sp modelId="{45B571E2-39EA-4431-9880-AB95800F4614}">
      <dsp:nvSpPr>
        <dsp:cNvPr id="0" name=""/>
        <dsp:cNvSpPr/>
      </dsp:nvSpPr>
      <dsp:spPr>
        <a:xfrm rot="5400000">
          <a:off x="5346663" y="1918468"/>
          <a:ext cx="1048631" cy="573727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 smtClean="0"/>
            <a:t>1. Que los Consejos de Pastoral dinamicen la convivencia </a:t>
          </a:r>
          <a:r>
            <a:rPr lang="es-ES" sz="1400" kern="1200" dirty="0" smtClean="0"/>
            <a:t>parroquial.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 smtClean="0"/>
            <a:t>2. Desarrollar el sentido ecuménico.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 smtClean="0"/>
            <a:t>3. Los Equipos de </a:t>
          </a:r>
          <a:r>
            <a:rPr lang="es-ES" sz="1400" kern="1200" dirty="0" err="1" smtClean="0"/>
            <a:t>Cáritas</a:t>
          </a:r>
          <a:r>
            <a:rPr lang="es-ES" sz="1400" kern="1200" dirty="0" smtClean="0"/>
            <a:t> animen la caridad. Atención a </a:t>
          </a:r>
          <a:r>
            <a:rPr lang="es-ES" sz="1400" kern="1200" dirty="0" smtClean="0"/>
            <a:t>inmigrantes</a:t>
          </a:r>
          <a:r>
            <a:rPr lang="es-ES" sz="1400" kern="1200" dirty="0" smtClean="0"/>
            <a:t>.</a:t>
          </a:r>
          <a:endParaRPr lang="es-E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 smtClean="0"/>
            <a:t>4. Programar algún gesto común de compromiso solidario</a:t>
          </a:r>
          <a:endParaRPr lang="es-ES" sz="1400" kern="1200" dirty="0"/>
        </a:p>
      </dsp:txBody>
      <dsp:txXfrm rot="5400000">
        <a:off x="5346663" y="1918468"/>
        <a:ext cx="1048631" cy="5737272"/>
      </dsp:txXfrm>
    </dsp:sp>
    <dsp:sp modelId="{F2763802-68DC-4686-955D-990554E26EB1}">
      <dsp:nvSpPr>
        <dsp:cNvPr id="0" name=""/>
        <dsp:cNvSpPr/>
      </dsp:nvSpPr>
      <dsp:spPr>
        <a:xfrm>
          <a:off x="151937" y="4131709"/>
          <a:ext cx="2850405" cy="13107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000" kern="1200" dirty="0" smtClean="0"/>
            <a:t>Comunión y Solidaridad</a:t>
          </a:r>
          <a:endParaRPr lang="es-ES" sz="3000" kern="1200" dirty="0"/>
        </a:p>
      </dsp:txBody>
      <dsp:txXfrm>
        <a:off x="151937" y="4131709"/>
        <a:ext cx="2850405" cy="13107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7AC5-AA74-498B-B419-7897F7CE8BD8}" type="datetimeFigureOut">
              <a:rPr lang="es-ES" smtClean="0"/>
              <a:pPr/>
              <a:t>07/10/2011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DF1DC-9711-402C-9642-4B597307297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7AC5-AA74-498B-B419-7897F7CE8BD8}" type="datetimeFigureOut">
              <a:rPr lang="es-ES" smtClean="0"/>
              <a:pPr/>
              <a:t>07/10/2011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DF1DC-9711-402C-9642-4B597307297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7AC5-AA74-498B-B419-7897F7CE8BD8}" type="datetimeFigureOut">
              <a:rPr lang="es-ES" smtClean="0"/>
              <a:pPr/>
              <a:t>07/10/2011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DF1DC-9711-402C-9642-4B597307297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7AC5-AA74-498B-B419-7897F7CE8BD8}" type="datetimeFigureOut">
              <a:rPr lang="es-ES" smtClean="0"/>
              <a:pPr/>
              <a:t>07/10/2011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DF1DC-9711-402C-9642-4B597307297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7AC5-AA74-498B-B419-7897F7CE8BD8}" type="datetimeFigureOut">
              <a:rPr lang="es-ES" smtClean="0"/>
              <a:pPr/>
              <a:t>07/10/2011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DF1DC-9711-402C-9642-4B597307297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7AC5-AA74-498B-B419-7897F7CE8BD8}" type="datetimeFigureOut">
              <a:rPr lang="es-ES" smtClean="0"/>
              <a:pPr/>
              <a:t>07/10/2011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DF1DC-9711-402C-9642-4B597307297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7AC5-AA74-498B-B419-7897F7CE8BD8}" type="datetimeFigureOut">
              <a:rPr lang="es-ES" smtClean="0"/>
              <a:pPr/>
              <a:t>07/10/2011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DF1DC-9711-402C-9642-4B597307297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7AC5-AA74-498B-B419-7897F7CE8BD8}" type="datetimeFigureOut">
              <a:rPr lang="es-ES" smtClean="0"/>
              <a:pPr/>
              <a:t>07/10/2011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DF1DC-9711-402C-9642-4B597307297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7AC5-AA74-498B-B419-7897F7CE8BD8}" type="datetimeFigureOut">
              <a:rPr lang="es-ES" smtClean="0"/>
              <a:pPr/>
              <a:t>07/10/2011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DF1DC-9711-402C-9642-4B597307297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7AC5-AA74-498B-B419-7897F7CE8BD8}" type="datetimeFigureOut">
              <a:rPr lang="es-ES" smtClean="0"/>
              <a:pPr/>
              <a:t>07/10/2011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DF1DC-9711-402C-9642-4B597307297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57AC5-AA74-498B-B419-7897F7CE8BD8}" type="datetimeFigureOut">
              <a:rPr lang="es-ES" smtClean="0"/>
              <a:pPr/>
              <a:t>07/10/2011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DF1DC-9711-402C-9642-4B597307297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57AC5-AA74-498B-B419-7897F7CE8BD8}" type="datetimeFigureOut">
              <a:rPr lang="es-ES" smtClean="0"/>
              <a:pPr/>
              <a:t>07/10/2011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DF1DC-9711-402C-9642-4B597307297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78688" cy="1470025"/>
          </a:xfrm>
        </p:spPr>
        <p:txBody>
          <a:bodyPr>
            <a:normAutofit fontScale="90000"/>
          </a:bodyPr>
          <a:lstStyle/>
          <a:p>
            <a:r>
              <a:rPr lang="es-ES" sz="5300" b="1" i="1" dirty="0" smtClean="0">
                <a:latin typeface="Times New Roman" pitchFamily="18" charset="0"/>
                <a:cs typeface="Times New Roman" pitchFamily="18" charset="0"/>
              </a:rPr>
              <a:t>Nos renovamos </a:t>
            </a:r>
            <a:br>
              <a:rPr lang="es-ES" sz="53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sz="5300" b="1" i="1" dirty="0" smtClean="0">
                <a:latin typeface="Times New Roman" pitchFamily="18" charset="0"/>
                <a:cs typeface="Times New Roman" pitchFamily="18" charset="0"/>
              </a:rPr>
              <a:t>para evangelizar</a:t>
            </a:r>
            <a:br>
              <a:rPr lang="es-ES" sz="53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PLAN DIOCESANO DE PASTORAL</a:t>
            </a:r>
            <a:br>
              <a:rPr lang="es-ES" dirty="0" smtClean="0"/>
            </a:br>
            <a:r>
              <a:rPr lang="es-ES" dirty="0" smtClean="0"/>
              <a:t>2011 - 2016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332656"/>
            <a:ext cx="9144000" cy="432048"/>
          </a:xfrm>
        </p:spPr>
        <p:txBody>
          <a:bodyPr>
            <a:noAutofit/>
          </a:bodyPr>
          <a:lstStyle/>
          <a:p>
            <a:r>
              <a:rPr lang="es-ES" sz="2800" b="1" i="1" dirty="0" smtClean="0">
                <a:latin typeface="Times New Roman" pitchFamily="18" charset="0"/>
                <a:cs typeface="Times New Roman" pitchFamily="18" charset="0"/>
              </a:rPr>
              <a:t>Nos renovamos para evangelizar</a:t>
            </a:r>
            <a:r>
              <a:rPr lang="es-ES" sz="2800" dirty="0" smtClean="0"/>
              <a:t/>
            </a:r>
            <a:br>
              <a:rPr lang="es-ES" sz="2800" dirty="0" smtClean="0"/>
            </a:br>
            <a:r>
              <a:rPr lang="es-ES" sz="2800" dirty="0" smtClean="0"/>
              <a:t>PLAN DIOCESANO DE PASTORAL</a:t>
            </a:r>
            <a:endParaRPr lang="es-ES" sz="28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31640" y="980728"/>
            <a:ext cx="6400800" cy="504056"/>
          </a:xfrm>
        </p:spPr>
        <p:txBody>
          <a:bodyPr>
            <a:normAutofit fontScale="92500" lnSpcReduction="10000"/>
          </a:bodyPr>
          <a:lstStyle/>
          <a:p>
            <a:r>
              <a:rPr lang="es-ES" b="1" dirty="0" smtClean="0"/>
              <a:t>LÍNEAS DE ACCIÓN</a:t>
            </a:r>
            <a:endParaRPr lang="es-ES" b="1" dirty="0"/>
          </a:p>
        </p:txBody>
      </p:sp>
      <p:graphicFrame>
        <p:nvGraphicFramePr>
          <p:cNvPr id="4" name="3 Diagrama"/>
          <p:cNvGraphicFramePr/>
          <p:nvPr/>
        </p:nvGraphicFramePr>
        <p:xfrm>
          <a:off x="179512" y="1412776"/>
          <a:ext cx="8964488" cy="5445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dondear rectángulo de esquina del mismo lado 4"/>
          <p:cNvSpPr/>
          <p:nvPr/>
        </p:nvSpPr>
        <p:spPr>
          <a:xfrm>
            <a:off x="3491880" y="4259293"/>
            <a:ext cx="5347714" cy="70622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ES" sz="2000" kern="1200"/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s-ES" sz="2000" kern="1200"/>
          </a:p>
        </p:txBody>
      </p:sp>
      <p:sp>
        <p:nvSpPr>
          <p:cNvPr id="10" name="Redondear rectángulo de esquina del mismo lado 4"/>
          <p:cNvSpPr/>
          <p:nvPr/>
        </p:nvSpPr>
        <p:spPr>
          <a:xfrm rot="16200000">
            <a:off x="5834965" y="2215785"/>
            <a:ext cx="786428" cy="480835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26670" rIns="53340" bIns="26670" numCol="1" spcCol="1270" anchor="ctr" anchorCtr="0">
            <a:noAutofit/>
          </a:bodyPr>
          <a:lstStyle/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ES" sz="1400" kern="120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s-ES" sz="1400" kern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332656"/>
            <a:ext cx="9144000" cy="864096"/>
          </a:xfrm>
        </p:spPr>
        <p:txBody>
          <a:bodyPr>
            <a:normAutofit fontScale="90000"/>
          </a:bodyPr>
          <a:lstStyle/>
          <a:p>
            <a:r>
              <a:rPr lang="es-ES" sz="5300" b="1" i="1" dirty="0" smtClean="0">
                <a:latin typeface="Times New Roman" pitchFamily="18" charset="0"/>
                <a:cs typeface="Times New Roman" pitchFamily="18" charset="0"/>
              </a:rPr>
              <a:t>Nos renovamos para evangelizar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PLAN DIOCESANO DE PASTORAL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03648" y="1412776"/>
            <a:ext cx="6400800" cy="694928"/>
          </a:xfrm>
        </p:spPr>
        <p:txBody>
          <a:bodyPr/>
          <a:lstStyle/>
          <a:p>
            <a:r>
              <a:rPr lang="es-ES" dirty="0" smtClean="0"/>
              <a:t>III. Evangelizar. Campos de Acción</a:t>
            </a:r>
            <a:endParaRPr lang="es-ES" dirty="0"/>
          </a:p>
        </p:txBody>
      </p:sp>
      <p:graphicFrame>
        <p:nvGraphicFramePr>
          <p:cNvPr id="5" name="4 Diagrama"/>
          <p:cNvGraphicFramePr/>
          <p:nvPr/>
        </p:nvGraphicFramePr>
        <p:xfrm>
          <a:off x="1475656" y="234888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188640"/>
            <a:ext cx="9144000" cy="864096"/>
          </a:xfrm>
        </p:spPr>
        <p:txBody>
          <a:bodyPr>
            <a:noAutofit/>
          </a:bodyPr>
          <a:lstStyle/>
          <a:p>
            <a:r>
              <a:rPr lang="es-ES" sz="2800" b="1" i="1" dirty="0" smtClean="0">
                <a:latin typeface="Times New Roman" pitchFamily="18" charset="0"/>
                <a:cs typeface="Times New Roman" pitchFamily="18" charset="0"/>
              </a:rPr>
              <a:t>Nos renovamos para evangelizar</a:t>
            </a:r>
            <a:r>
              <a:rPr lang="es-ES" sz="2800" dirty="0" smtClean="0"/>
              <a:t/>
            </a:r>
            <a:br>
              <a:rPr lang="es-ES" sz="2800" dirty="0" smtClean="0"/>
            </a:br>
            <a:r>
              <a:rPr lang="es-ES" sz="2800" dirty="0" smtClean="0"/>
              <a:t>PLAN DIOCESANO DE PASTORAL</a:t>
            </a:r>
            <a:endParaRPr lang="es-ES" sz="2800" dirty="0"/>
          </a:p>
        </p:txBody>
      </p:sp>
      <p:sp>
        <p:nvSpPr>
          <p:cNvPr id="4" name="2 Subtítulo"/>
          <p:cNvSpPr txBox="1">
            <a:spLocks/>
          </p:cNvSpPr>
          <p:nvPr/>
        </p:nvSpPr>
        <p:spPr>
          <a:xfrm>
            <a:off x="1403648" y="1124744"/>
            <a:ext cx="6400800" cy="694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III. Evangelizar. Criterios</a:t>
            </a: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4 Diagrama"/>
          <p:cNvGraphicFramePr/>
          <p:nvPr/>
        </p:nvGraphicFramePr>
        <p:xfrm>
          <a:off x="1403648" y="1844824"/>
          <a:ext cx="691276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332656"/>
            <a:ext cx="9144000" cy="864096"/>
          </a:xfrm>
        </p:spPr>
        <p:txBody>
          <a:bodyPr>
            <a:normAutofit fontScale="90000"/>
          </a:bodyPr>
          <a:lstStyle/>
          <a:p>
            <a:r>
              <a:rPr lang="es-ES" sz="5300" b="1" i="1" dirty="0" smtClean="0">
                <a:latin typeface="Times New Roman" pitchFamily="18" charset="0"/>
                <a:cs typeface="Times New Roman" pitchFamily="18" charset="0"/>
              </a:rPr>
              <a:t>Nos renovamos para evangelizar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PLAN DIOCESANO DE PASTORAL</a:t>
            </a:r>
            <a:endParaRPr lang="es-ES" dirty="0"/>
          </a:p>
        </p:txBody>
      </p:sp>
      <p:sp>
        <p:nvSpPr>
          <p:cNvPr id="4" name="2 Subtítulo"/>
          <p:cNvSpPr txBox="1">
            <a:spLocks/>
          </p:cNvSpPr>
          <p:nvPr/>
        </p:nvSpPr>
        <p:spPr>
          <a:xfrm>
            <a:off x="1403648" y="1412776"/>
            <a:ext cx="6400800" cy="694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III. Evangelizar. Etapas</a:t>
            </a: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8" name="7 Diagrama"/>
          <p:cNvGraphicFramePr/>
          <p:nvPr/>
        </p:nvGraphicFramePr>
        <p:xfrm>
          <a:off x="179512" y="1397000"/>
          <a:ext cx="8568952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188640"/>
            <a:ext cx="9144000" cy="864096"/>
          </a:xfrm>
        </p:spPr>
        <p:txBody>
          <a:bodyPr>
            <a:noAutofit/>
          </a:bodyPr>
          <a:lstStyle/>
          <a:p>
            <a:r>
              <a:rPr lang="es-ES" sz="2800" b="1" i="1" dirty="0" smtClean="0">
                <a:latin typeface="Times New Roman" pitchFamily="18" charset="0"/>
                <a:cs typeface="Times New Roman" pitchFamily="18" charset="0"/>
              </a:rPr>
              <a:t>Nos renovamos para evangelizar</a:t>
            </a:r>
            <a:r>
              <a:rPr lang="es-ES" sz="2800" dirty="0" smtClean="0"/>
              <a:t/>
            </a:r>
            <a:br>
              <a:rPr lang="es-ES" sz="2800" dirty="0" smtClean="0"/>
            </a:br>
            <a:r>
              <a:rPr lang="es-ES" sz="2800" dirty="0" smtClean="0"/>
              <a:t>PLAN DIOCESANO DE PASTORAL</a:t>
            </a:r>
            <a:endParaRPr lang="es-ES" sz="2800" dirty="0"/>
          </a:p>
        </p:txBody>
      </p:sp>
      <p:sp>
        <p:nvSpPr>
          <p:cNvPr id="4" name="2 Subtítulo"/>
          <p:cNvSpPr txBox="1">
            <a:spLocks/>
          </p:cNvSpPr>
          <p:nvPr/>
        </p:nvSpPr>
        <p:spPr>
          <a:xfrm>
            <a:off x="1331640" y="980728"/>
            <a:ext cx="6400800" cy="694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III. Evangelizar. </a:t>
            </a:r>
            <a:r>
              <a:rPr lang="es-ES" sz="3200" dirty="0" smtClean="0">
                <a:solidFill>
                  <a:schemeClr val="tx1">
                    <a:tint val="75000"/>
                  </a:schemeClr>
                </a:solidFill>
              </a:rPr>
              <a:t>Líneas de Acción</a:t>
            </a: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5 Diagrama"/>
          <p:cNvGraphicFramePr/>
          <p:nvPr/>
        </p:nvGraphicFramePr>
        <p:xfrm>
          <a:off x="179512" y="1484784"/>
          <a:ext cx="885698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188640"/>
            <a:ext cx="9144000" cy="864096"/>
          </a:xfrm>
        </p:spPr>
        <p:txBody>
          <a:bodyPr>
            <a:noAutofit/>
          </a:bodyPr>
          <a:lstStyle/>
          <a:p>
            <a:r>
              <a:rPr lang="es-ES" sz="2800" b="1" i="1" dirty="0" smtClean="0">
                <a:latin typeface="Times New Roman" pitchFamily="18" charset="0"/>
                <a:cs typeface="Times New Roman" pitchFamily="18" charset="0"/>
              </a:rPr>
              <a:t>Nos renovamos para evangelizar</a:t>
            </a:r>
            <a:r>
              <a:rPr lang="es-ES" sz="2800" dirty="0" smtClean="0"/>
              <a:t/>
            </a:r>
            <a:br>
              <a:rPr lang="es-ES" sz="2800" dirty="0" smtClean="0"/>
            </a:br>
            <a:r>
              <a:rPr lang="es-ES" sz="2800" dirty="0" smtClean="0"/>
              <a:t>PLAN DIOCESANO DE PASTORAL</a:t>
            </a:r>
            <a:endParaRPr lang="es-ES" sz="2800" dirty="0"/>
          </a:p>
        </p:txBody>
      </p:sp>
      <p:sp>
        <p:nvSpPr>
          <p:cNvPr id="4" name="2 Subtítulo"/>
          <p:cNvSpPr txBox="1">
            <a:spLocks/>
          </p:cNvSpPr>
          <p:nvPr/>
        </p:nvSpPr>
        <p:spPr>
          <a:xfrm>
            <a:off x="1331640" y="980728"/>
            <a:ext cx="6400800" cy="694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III. Evangelizar. </a:t>
            </a:r>
            <a:r>
              <a:rPr lang="es-ES" sz="3200" dirty="0" smtClean="0">
                <a:solidFill>
                  <a:schemeClr val="tx1">
                    <a:tint val="75000"/>
                  </a:schemeClr>
                </a:solidFill>
              </a:rPr>
              <a:t>Líneas de Acción</a:t>
            </a: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5 Diagrama"/>
          <p:cNvGraphicFramePr/>
          <p:nvPr/>
        </p:nvGraphicFramePr>
        <p:xfrm>
          <a:off x="179512" y="1484784"/>
          <a:ext cx="885698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188640"/>
            <a:ext cx="9144000" cy="864096"/>
          </a:xfrm>
        </p:spPr>
        <p:txBody>
          <a:bodyPr>
            <a:noAutofit/>
          </a:bodyPr>
          <a:lstStyle/>
          <a:p>
            <a:r>
              <a:rPr lang="es-ES" sz="2800" b="1" i="1" dirty="0" smtClean="0">
                <a:latin typeface="Times New Roman" pitchFamily="18" charset="0"/>
                <a:cs typeface="Times New Roman" pitchFamily="18" charset="0"/>
              </a:rPr>
              <a:t>Nos renovamos para evangelizar</a:t>
            </a:r>
            <a:r>
              <a:rPr lang="es-ES" sz="2800" dirty="0" smtClean="0"/>
              <a:t/>
            </a:r>
            <a:br>
              <a:rPr lang="es-ES" sz="2800" dirty="0" smtClean="0"/>
            </a:br>
            <a:r>
              <a:rPr lang="es-ES" sz="2800" dirty="0" smtClean="0"/>
              <a:t>PLAN DIOCESANO DE PASTORAL</a:t>
            </a:r>
            <a:endParaRPr lang="es-ES" sz="2800" dirty="0"/>
          </a:p>
        </p:txBody>
      </p:sp>
      <p:sp>
        <p:nvSpPr>
          <p:cNvPr id="4" name="2 Subtítulo"/>
          <p:cNvSpPr txBox="1">
            <a:spLocks/>
          </p:cNvSpPr>
          <p:nvPr/>
        </p:nvSpPr>
        <p:spPr>
          <a:xfrm>
            <a:off x="1331640" y="980728"/>
            <a:ext cx="6400800" cy="694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III. Evangelizar. </a:t>
            </a:r>
            <a:r>
              <a:rPr lang="es-ES" sz="3200" dirty="0" smtClean="0">
                <a:solidFill>
                  <a:schemeClr val="tx1">
                    <a:tint val="75000"/>
                  </a:schemeClr>
                </a:solidFill>
              </a:rPr>
              <a:t>Líneas de Acción</a:t>
            </a: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5 Diagrama"/>
          <p:cNvGraphicFramePr/>
          <p:nvPr/>
        </p:nvGraphicFramePr>
        <p:xfrm>
          <a:off x="179512" y="1484784"/>
          <a:ext cx="885698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188640"/>
            <a:ext cx="9144000" cy="864096"/>
          </a:xfrm>
        </p:spPr>
        <p:txBody>
          <a:bodyPr>
            <a:noAutofit/>
          </a:bodyPr>
          <a:lstStyle/>
          <a:p>
            <a:r>
              <a:rPr lang="es-ES" sz="2800" b="1" i="1" dirty="0" smtClean="0">
                <a:latin typeface="Times New Roman" pitchFamily="18" charset="0"/>
                <a:cs typeface="Times New Roman" pitchFamily="18" charset="0"/>
              </a:rPr>
              <a:t>Nos renovamos para evangelizar</a:t>
            </a:r>
            <a:r>
              <a:rPr lang="es-ES" sz="2800" dirty="0" smtClean="0"/>
              <a:t/>
            </a:r>
            <a:br>
              <a:rPr lang="es-ES" sz="2800" dirty="0" smtClean="0"/>
            </a:br>
            <a:r>
              <a:rPr lang="es-ES" sz="2800" dirty="0" smtClean="0"/>
              <a:t>PLAN DIOCESANO DE PASTORAL</a:t>
            </a:r>
            <a:endParaRPr lang="es-ES" sz="2800" dirty="0"/>
          </a:p>
        </p:txBody>
      </p:sp>
      <p:sp>
        <p:nvSpPr>
          <p:cNvPr id="4" name="2 Subtítulo"/>
          <p:cNvSpPr txBox="1">
            <a:spLocks/>
          </p:cNvSpPr>
          <p:nvPr/>
        </p:nvSpPr>
        <p:spPr>
          <a:xfrm>
            <a:off x="1331640" y="1052736"/>
            <a:ext cx="6400800" cy="694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Conclusión. La </a:t>
            </a:r>
            <a:r>
              <a:rPr kumimoji="0" lang="es-ES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Evangelii</a:t>
            </a:r>
            <a:r>
              <a:rPr kumimoji="0" lang="es-ES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ES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Nuntiandi</a:t>
            </a: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4 Diagrama"/>
          <p:cNvGraphicFramePr/>
          <p:nvPr/>
        </p:nvGraphicFramePr>
        <p:xfrm>
          <a:off x="1187624" y="1397000"/>
          <a:ext cx="756084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571500" indent="-571500">
              <a:buAutoNum type="romanUcPeriod"/>
            </a:pPr>
            <a:r>
              <a:rPr lang="es-ES" dirty="0" smtClean="0"/>
              <a:t>El mundo en que vivimos</a:t>
            </a:r>
          </a:p>
          <a:p>
            <a:pPr marL="571500" indent="-571500">
              <a:buAutoNum type="romanUcPeriod"/>
            </a:pPr>
            <a:r>
              <a:rPr lang="es-ES" dirty="0" smtClean="0"/>
              <a:t>¿Qué nos pide hoy el </a:t>
            </a:r>
            <a:r>
              <a:rPr lang="es-ES" dirty="0" smtClean="0"/>
              <a:t>Señor?</a:t>
            </a:r>
            <a:endParaRPr lang="es-ES" dirty="0" smtClean="0"/>
          </a:p>
          <a:p>
            <a:pPr marL="571500" indent="-571500">
              <a:buAutoNum type="romanUcPeriod"/>
            </a:pPr>
            <a:r>
              <a:rPr lang="es-ES" dirty="0" smtClean="0"/>
              <a:t>Evangelizar</a:t>
            </a:r>
            <a:endParaRPr lang="es-ES" dirty="0"/>
          </a:p>
        </p:txBody>
      </p:sp>
      <p:sp>
        <p:nvSpPr>
          <p:cNvPr id="5" name="1 Título"/>
          <p:cNvSpPr>
            <a:spLocks noGrp="1"/>
          </p:cNvSpPr>
          <p:nvPr>
            <p:ph type="ctrTitle"/>
          </p:nvPr>
        </p:nvSpPr>
        <p:spPr>
          <a:xfrm>
            <a:off x="539552" y="1052736"/>
            <a:ext cx="8278688" cy="1470025"/>
          </a:xfrm>
        </p:spPr>
        <p:txBody>
          <a:bodyPr>
            <a:normAutofit fontScale="90000"/>
          </a:bodyPr>
          <a:lstStyle/>
          <a:p>
            <a:r>
              <a:rPr lang="es-ES" sz="5300" b="1" i="1" dirty="0" smtClean="0">
                <a:latin typeface="Times New Roman" pitchFamily="18" charset="0"/>
                <a:cs typeface="Times New Roman" pitchFamily="18" charset="0"/>
              </a:rPr>
              <a:t>Nos renovamos </a:t>
            </a:r>
            <a:br>
              <a:rPr lang="es-ES" sz="53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sz="5300" b="1" i="1" dirty="0" smtClean="0">
                <a:latin typeface="Times New Roman" pitchFamily="18" charset="0"/>
                <a:cs typeface="Times New Roman" pitchFamily="18" charset="0"/>
              </a:rPr>
              <a:t>para evangelizar</a:t>
            </a:r>
            <a:br>
              <a:rPr lang="es-ES" sz="53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PLAN DIOCESANO DE PASTORAL</a:t>
            </a:r>
            <a:br>
              <a:rPr lang="es-ES" dirty="0" smtClean="0"/>
            </a:br>
            <a:r>
              <a:rPr lang="es-ES" dirty="0" smtClean="0"/>
              <a:t>2011 - 2016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467544" y="3284984"/>
            <a:ext cx="8208912" cy="3456384"/>
          </a:xfrm>
        </p:spPr>
        <p:txBody>
          <a:bodyPr>
            <a:normAutofit fontScale="62500" lnSpcReduction="20000"/>
          </a:bodyPr>
          <a:lstStyle/>
          <a:p>
            <a:r>
              <a:rPr lang="es-ES" sz="3800" b="1" i="1" dirty="0" smtClean="0">
                <a:latin typeface="Times New Roman" pitchFamily="18" charset="0"/>
                <a:cs typeface="Times New Roman" pitchFamily="18" charset="0"/>
              </a:rPr>
              <a:t>Hemos de evangelizar como Jesús, con palabras y con hechos, sin confundir, pero sin separar promoción y evangelización. </a:t>
            </a:r>
          </a:p>
          <a:p>
            <a:r>
              <a:rPr lang="es-ES" sz="3800" b="1" i="1" dirty="0" smtClean="0">
                <a:latin typeface="Times New Roman" pitchFamily="18" charset="0"/>
                <a:cs typeface="Times New Roman" pitchFamily="18" charset="0"/>
              </a:rPr>
              <a:t>La misericordia entrañable del Padre que se revelaba en Jesús le llevaba a escuchar y acoger las necesidades más inmediatas </a:t>
            </a:r>
          </a:p>
          <a:p>
            <a:r>
              <a:rPr lang="es-ES" sz="3800" b="1" i="1" dirty="0" smtClean="0">
                <a:latin typeface="Times New Roman" pitchFamily="18" charset="0"/>
                <a:cs typeface="Times New Roman" pitchFamily="18" charset="0"/>
              </a:rPr>
              <a:t>de la gente, sus sufrimientos y esclavitudes, pero siempre ayudaba a descubrir otras necesidades más profundas, </a:t>
            </a:r>
          </a:p>
          <a:p>
            <a:r>
              <a:rPr lang="es-ES" sz="3800" b="1" i="1" dirty="0" smtClean="0">
                <a:latin typeface="Times New Roman" pitchFamily="18" charset="0"/>
                <a:cs typeface="Times New Roman" pitchFamily="18" charset="0"/>
              </a:rPr>
              <a:t>que sólo en Él encontraban respuesta.</a:t>
            </a:r>
          </a:p>
          <a:p>
            <a:endParaRPr lang="es-ES" sz="3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s-ES" sz="3600" b="1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s-ES" b="1" dirty="0" smtClean="0">
                <a:latin typeface="Times New Roman" pitchFamily="18" charset="0"/>
                <a:cs typeface="Times New Roman" pitchFamily="18" charset="0"/>
              </a:rPr>
              <a:t>Ciriaco Benavente, Obispo de Albacete. Presentación del Plan Diocesano de Pastoral</a:t>
            </a:r>
            <a:r>
              <a:rPr lang="es-ES" sz="3600" b="1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es-E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1 Título"/>
          <p:cNvSpPr>
            <a:spLocks noGrp="1"/>
          </p:cNvSpPr>
          <p:nvPr>
            <p:ph type="ctrTitle"/>
          </p:nvPr>
        </p:nvSpPr>
        <p:spPr>
          <a:xfrm>
            <a:off x="539552" y="1556793"/>
            <a:ext cx="8278688" cy="144016"/>
          </a:xfrm>
        </p:spPr>
        <p:txBody>
          <a:bodyPr>
            <a:normAutofit fontScale="90000"/>
          </a:bodyPr>
          <a:lstStyle/>
          <a:p>
            <a:r>
              <a:rPr lang="es-ES" sz="5300" b="1" i="1" dirty="0" smtClean="0">
                <a:latin typeface="Times New Roman" pitchFamily="18" charset="0"/>
                <a:cs typeface="Times New Roman" pitchFamily="18" charset="0"/>
              </a:rPr>
              <a:t>Nos renovamos </a:t>
            </a:r>
            <a:br>
              <a:rPr lang="es-ES" sz="53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sz="5300" b="1" i="1" dirty="0" smtClean="0">
                <a:latin typeface="Times New Roman" pitchFamily="18" charset="0"/>
                <a:cs typeface="Times New Roman" pitchFamily="18" charset="0"/>
              </a:rPr>
              <a:t>para evangelizar</a:t>
            </a:r>
            <a:r>
              <a:rPr lang="es-ES" sz="2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PLAN DIOCESANO DE PASTORAL</a:t>
            </a:r>
            <a:br>
              <a:rPr lang="es-ES" dirty="0" smtClean="0"/>
            </a:br>
            <a:r>
              <a:rPr lang="es-ES" dirty="0" smtClean="0"/>
              <a:t>2011 - 2016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548680"/>
            <a:ext cx="9144000" cy="720080"/>
          </a:xfrm>
        </p:spPr>
        <p:txBody>
          <a:bodyPr>
            <a:normAutofit fontScale="90000"/>
          </a:bodyPr>
          <a:lstStyle/>
          <a:p>
            <a:r>
              <a:rPr lang="es-ES" sz="5300" b="1" i="1" dirty="0" smtClean="0">
                <a:latin typeface="Times New Roman" pitchFamily="18" charset="0"/>
                <a:cs typeface="Times New Roman" pitchFamily="18" charset="0"/>
              </a:rPr>
              <a:t>Nos renovamos para evangelizar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PLAN DIOCESANO DE PASTORAL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graphicFrame>
        <p:nvGraphicFramePr>
          <p:cNvPr id="4" name="3 Diagrama"/>
          <p:cNvGraphicFramePr/>
          <p:nvPr/>
        </p:nvGraphicFramePr>
        <p:xfrm>
          <a:off x="683568" y="1397000"/>
          <a:ext cx="7848872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188640"/>
            <a:ext cx="9144000" cy="864096"/>
          </a:xfrm>
        </p:spPr>
        <p:txBody>
          <a:bodyPr>
            <a:normAutofit fontScale="90000"/>
          </a:bodyPr>
          <a:lstStyle/>
          <a:p>
            <a:r>
              <a:rPr lang="es-ES" sz="5300" b="1" i="1" dirty="0" smtClean="0">
                <a:latin typeface="Times New Roman" pitchFamily="18" charset="0"/>
                <a:cs typeface="Times New Roman" pitchFamily="18" charset="0"/>
              </a:rPr>
              <a:t>Nos renovamos para evangelizar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PLAN DIOCESANO DE PASTORAL</a:t>
            </a:r>
            <a:endParaRPr lang="es-ES" dirty="0"/>
          </a:p>
        </p:txBody>
      </p:sp>
      <p:graphicFrame>
        <p:nvGraphicFramePr>
          <p:cNvPr id="4" name="3 Diagrama"/>
          <p:cNvGraphicFramePr/>
          <p:nvPr/>
        </p:nvGraphicFramePr>
        <p:xfrm>
          <a:off x="2123728" y="1268760"/>
          <a:ext cx="7704856" cy="5360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5 Diagrama"/>
          <p:cNvGraphicFramePr/>
          <p:nvPr/>
        </p:nvGraphicFramePr>
        <p:xfrm>
          <a:off x="179512" y="2794000"/>
          <a:ext cx="334786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188640"/>
            <a:ext cx="9144000" cy="864096"/>
          </a:xfrm>
        </p:spPr>
        <p:txBody>
          <a:bodyPr>
            <a:normAutofit fontScale="90000"/>
          </a:bodyPr>
          <a:lstStyle/>
          <a:p>
            <a:r>
              <a:rPr lang="es-ES" sz="5300" b="1" i="1" dirty="0" smtClean="0">
                <a:latin typeface="Times New Roman" pitchFamily="18" charset="0"/>
                <a:cs typeface="Times New Roman" pitchFamily="18" charset="0"/>
              </a:rPr>
              <a:t>Nos renovamos para evangelizar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PLAN DIOCESANO DE PASTORAL</a:t>
            </a:r>
            <a:endParaRPr lang="es-ES" dirty="0"/>
          </a:p>
        </p:txBody>
      </p:sp>
      <p:graphicFrame>
        <p:nvGraphicFramePr>
          <p:cNvPr id="4" name="3 Diagrama"/>
          <p:cNvGraphicFramePr/>
          <p:nvPr/>
        </p:nvGraphicFramePr>
        <p:xfrm>
          <a:off x="2267744" y="1340768"/>
          <a:ext cx="7704856" cy="5360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5 Diagrama"/>
          <p:cNvGraphicFramePr/>
          <p:nvPr/>
        </p:nvGraphicFramePr>
        <p:xfrm>
          <a:off x="0" y="1988840"/>
          <a:ext cx="334786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332656"/>
            <a:ext cx="9144000" cy="864096"/>
          </a:xfrm>
        </p:spPr>
        <p:txBody>
          <a:bodyPr>
            <a:normAutofit fontScale="90000"/>
          </a:bodyPr>
          <a:lstStyle/>
          <a:p>
            <a:r>
              <a:rPr lang="es-ES" sz="5300" b="1" i="1" dirty="0" smtClean="0">
                <a:latin typeface="Times New Roman" pitchFamily="18" charset="0"/>
                <a:cs typeface="Times New Roman" pitchFamily="18" charset="0"/>
              </a:rPr>
              <a:t>Nos renovamos para evangelizar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PLAN DIOCESANO DE PASTORAL</a:t>
            </a:r>
            <a:endParaRPr lang="es-ES" dirty="0"/>
          </a:p>
        </p:txBody>
      </p:sp>
      <p:sp>
        <p:nvSpPr>
          <p:cNvPr id="4" name="2 Subtítulo"/>
          <p:cNvSpPr>
            <a:spLocks noGrp="1"/>
          </p:cNvSpPr>
          <p:nvPr>
            <p:ph type="subTitle" idx="1"/>
          </p:nvPr>
        </p:nvSpPr>
        <p:spPr>
          <a:xfrm>
            <a:off x="539552" y="1484784"/>
            <a:ext cx="7632848" cy="864096"/>
          </a:xfrm>
        </p:spPr>
        <p:txBody>
          <a:bodyPr>
            <a:normAutofit/>
          </a:bodyPr>
          <a:lstStyle/>
          <a:p>
            <a:pPr algn="l"/>
            <a:r>
              <a:rPr lang="es-ES" b="1" dirty="0" smtClean="0"/>
              <a:t>II. ¿Qué nos pide  hoy el Señor? </a:t>
            </a:r>
          </a:p>
          <a:p>
            <a:pPr algn="l"/>
            <a:endParaRPr lang="es-ES" dirty="0"/>
          </a:p>
        </p:txBody>
      </p:sp>
      <p:graphicFrame>
        <p:nvGraphicFramePr>
          <p:cNvPr id="5" name="4 Diagrama"/>
          <p:cNvGraphicFramePr/>
          <p:nvPr/>
        </p:nvGraphicFramePr>
        <p:xfrm>
          <a:off x="1835696" y="2204864"/>
          <a:ext cx="6600056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188640"/>
            <a:ext cx="9144000" cy="864096"/>
          </a:xfrm>
        </p:spPr>
        <p:txBody>
          <a:bodyPr>
            <a:normAutofit fontScale="90000"/>
          </a:bodyPr>
          <a:lstStyle/>
          <a:p>
            <a:r>
              <a:rPr lang="es-ES" sz="5300" b="1" i="1" dirty="0" smtClean="0">
                <a:latin typeface="Times New Roman" pitchFamily="18" charset="0"/>
                <a:cs typeface="Times New Roman" pitchFamily="18" charset="0"/>
              </a:rPr>
              <a:t>Nos renovamos para evangelizar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PLAN DIOCESANO DE PASTORAL</a:t>
            </a:r>
            <a:endParaRPr lang="es-ES" dirty="0"/>
          </a:p>
        </p:txBody>
      </p:sp>
      <p:sp>
        <p:nvSpPr>
          <p:cNvPr id="4" name="2 Subtítulo"/>
          <p:cNvSpPr>
            <a:spLocks noGrp="1"/>
          </p:cNvSpPr>
          <p:nvPr>
            <p:ph type="subTitle" idx="1"/>
          </p:nvPr>
        </p:nvSpPr>
        <p:spPr>
          <a:xfrm>
            <a:off x="395536" y="1268760"/>
            <a:ext cx="8208912" cy="864096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es-ES" b="1" dirty="0" smtClean="0"/>
              <a:t>II. ¿Qué nos pide  hoy el Señor?</a:t>
            </a:r>
          </a:p>
          <a:p>
            <a:pPr algn="l"/>
            <a:r>
              <a:rPr lang="es-ES" b="1" i="1" dirty="0" smtClean="0"/>
              <a:t>A las comunidades, parroquias e instituciones eclesiales</a:t>
            </a:r>
            <a:r>
              <a:rPr lang="es-ES" b="1" dirty="0" smtClean="0"/>
              <a:t> </a:t>
            </a:r>
          </a:p>
          <a:p>
            <a:pPr algn="l"/>
            <a:endParaRPr lang="es-ES" dirty="0"/>
          </a:p>
        </p:txBody>
      </p:sp>
      <p:graphicFrame>
        <p:nvGraphicFramePr>
          <p:cNvPr id="6" name="5 Diagrama"/>
          <p:cNvGraphicFramePr/>
          <p:nvPr/>
        </p:nvGraphicFramePr>
        <p:xfrm>
          <a:off x="539552" y="2276872"/>
          <a:ext cx="8064896" cy="4280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188640"/>
            <a:ext cx="9144000" cy="864096"/>
          </a:xfrm>
        </p:spPr>
        <p:txBody>
          <a:bodyPr>
            <a:normAutofit fontScale="90000"/>
          </a:bodyPr>
          <a:lstStyle/>
          <a:p>
            <a:r>
              <a:rPr lang="es-ES" sz="5300" b="1" i="1" dirty="0" smtClean="0">
                <a:latin typeface="Times New Roman" pitchFamily="18" charset="0"/>
                <a:cs typeface="Times New Roman" pitchFamily="18" charset="0"/>
              </a:rPr>
              <a:t>Nos renovamos para evangelizar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PLAN DIOCESANO DE PASTORAL</a:t>
            </a:r>
            <a:endParaRPr lang="es-ES" dirty="0"/>
          </a:p>
        </p:txBody>
      </p:sp>
      <p:sp>
        <p:nvSpPr>
          <p:cNvPr id="4" name="2 Subtítulo"/>
          <p:cNvSpPr>
            <a:spLocks noGrp="1"/>
          </p:cNvSpPr>
          <p:nvPr>
            <p:ph type="subTitle" idx="1"/>
          </p:nvPr>
        </p:nvSpPr>
        <p:spPr>
          <a:xfrm>
            <a:off x="395536" y="1268760"/>
            <a:ext cx="8208912" cy="864096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es-ES" b="1" dirty="0" smtClean="0"/>
              <a:t>II. ¿Qué nos pide  hoy el Señor?: </a:t>
            </a:r>
          </a:p>
          <a:p>
            <a:pPr algn="l"/>
            <a:r>
              <a:rPr lang="es-ES" b="1" i="1" dirty="0" smtClean="0"/>
              <a:t>A los agentes de pastoral</a:t>
            </a:r>
            <a:endParaRPr lang="es-ES" b="1" dirty="0" smtClean="0"/>
          </a:p>
          <a:p>
            <a:pPr algn="l"/>
            <a:endParaRPr lang="es-ES" dirty="0"/>
          </a:p>
        </p:txBody>
      </p:sp>
      <p:graphicFrame>
        <p:nvGraphicFramePr>
          <p:cNvPr id="6" name="5 Diagrama"/>
          <p:cNvGraphicFramePr/>
          <p:nvPr/>
        </p:nvGraphicFramePr>
        <p:xfrm>
          <a:off x="539552" y="1916832"/>
          <a:ext cx="8064896" cy="4640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1024</Words>
  <Application>Microsoft Office PowerPoint</Application>
  <PresentationFormat>Presentación en pantalla (4:3)</PresentationFormat>
  <Paragraphs>156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18" baseType="lpstr">
      <vt:lpstr>Tema de Office</vt:lpstr>
      <vt:lpstr>Nos renovamos  para evangelizar  PLAN DIOCESANO DE PASTORAL 2011 - 2016</vt:lpstr>
      <vt:lpstr>Nos renovamos  para evangelizar  PLAN DIOCESANO DE PASTORAL 2011 - 2016</vt:lpstr>
      <vt:lpstr>Nos renovamos  para evangelizar  PLAN DIOCESANO DE PASTORAL 2011 - 2016</vt:lpstr>
      <vt:lpstr>Nos renovamos para evangelizar PLAN DIOCESANO DE PASTORAL</vt:lpstr>
      <vt:lpstr>Nos renovamos para evangelizar PLAN DIOCESANO DE PASTORAL</vt:lpstr>
      <vt:lpstr>Nos renovamos para evangelizar PLAN DIOCESANO DE PASTORAL</vt:lpstr>
      <vt:lpstr>Nos renovamos para evangelizar PLAN DIOCESANO DE PASTORAL</vt:lpstr>
      <vt:lpstr>Nos renovamos para evangelizar PLAN DIOCESANO DE PASTORAL</vt:lpstr>
      <vt:lpstr>Nos renovamos para evangelizar PLAN DIOCESANO DE PASTORAL</vt:lpstr>
      <vt:lpstr>Nos renovamos para evangelizar PLAN DIOCESANO DE PASTORAL</vt:lpstr>
      <vt:lpstr>Nos renovamos para evangelizar PLAN DIOCESANO DE PASTORAL</vt:lpstr>
      <vt:lpstr>Nos renovamos para evangelizar PLAN DIOCESANO DE PASTORAL</vt:lpstr>
      <vt:lpstr>Nos renovamos para evangelizar PLAN DIOCESANO DE PASTORAL</vt:lpstr>
      <vt:lpstr>Nos renovamos para evangelizar PLAN DIOCESANO DE PASTORAL</vt:lpstr>
      <vt:lpstr>Nos renovamos para evangelizar PLAN DIOCESANO DE PASTORAL</vt:lpstr>
      <vt:lpstr>Nos renovamos para evangelizar PLAN DIOCESANO DE PASTORAL</vt:lpstr>
      <vt:lpstr>Nos renovamos para evangelizar PLAN DIOCESANO DE PASTORAL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Nos renovamos  para evangelizar  PLAN DIOCESANO DE PASTORAL</dc:title>
  <dc:creator>Javi</dc:creator>
  <cp:lastModifiedBy>Javi</cp:lastModifiedBy>
  <cp:revision>28</cp:revision>
  <dcterms:created xsi:type="dcterms:W3CDTF">2011-09-02T23:01:32Z</dcterms:created>
  <dcterms:modified xsi:type="dcterms:W3CDTF">2011-10-07T15:13:05Z</dcterms:modified>
</cp:coreProperties>
</file>