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diagrams/layout1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71" r:id="rId6"/>
    <p:sldId id="272" r:id="rId7"/>
    <p:sldId id="273" r:id="rId8"/>
    <p:sldId id="274" r:id="rId9"/>
    <p:sldId id="257" r:id="rId10"/>
    <p:sldId id="258" r:id="rId11"/>
    <p:sldId id="266" r:id="rId12"/>
    <p:sldId id="262" r:id="rId13"/>
    <p:sldId id="264" r:id="rId14"/>
    <p:sldId id="265" r:id="rId15"/>
    <p:sldId id="268" r:id="rId16"/>
    <p:sldId id="269"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A35"/>
    <a:srgbClr val="5F8E00"/>
    <a:srgbClr val="FF0000"/>
    <a:srgbClr val="0000FF"/>
    <a:srgbClr val="CC0099"/>
    <a:srgbClr val="BCFF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_rels/data8.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20.xml"/><Relationship Id="rId1" Type="http://schemas.openxmlformats.org/officeDocument/2006/relationships/slide" Target="../slides/slide19.xml"/><Relationship Id="rId5" Type="http://schemas.openxmlformats.org/officeDocument/2006/relationships/slide" Target="../slides/slide23.xml"/><Relationship Id="rId4" Type="http://schemas.openxmlformats.org/officeDocument/2006/relationships/slide" Target="../slides/slide22.xml"/></Relationships>
</file>

<file path=ppt/diagrams/_rels/data9.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6.xml"/><Relationship Id="rId1" Type="http://schemas.openxmlformats.org/officeDocument/2006/relationships/slide" Target="../slides/slide27.xml"/><Relationship Id="rId4"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BD2C2E-C8A4-4243-A4B1-1D649F82477F}" type="doc">
      <dgm:prSet loTypeId="urn:microsoft.com/office/officeart/2005/8/layout/gear1" loCatId="process" qsTypeId="urn:microsoft.com/office/officeart/2005/8/quickstyle/simple1" qsCatId="simple" csTypeId="urn:microsoft.com/office/officeart/2005/8/colors/accent4_5" csCatId="accent4" phldr="1"/>
      <dgm:spPr/>
    </dgm:pt>
    <dgm:pt modelId="{ED737663-F4F2-454A-93E1-5638C9865E19}">
      <dgm:prSet phldrT="[Texto]"/>
      <dgm:spPr/>
      <dgm:t>
        <a:bodyPr/>
        <a:lstStyle/>
        <a:p>
          <a:r>
            <a:rPr lang="es-ES" dirty="0" smtClean="0"/>
            <a:t>Identidad</a:t>
          </a:r>
          <a:endParaRPr lang="es-ES" dirty="0"/>
        </a:p>
      </dgm:t>
    </dgm:pt>
    <dgm:pt modelId="{CCB43D4E-4EFB-4219-B174-920B02562ADC}" type="parTrans" cxnId="{1258F35A-89A4-4D41-9209-3680F854E2AF}">
      <dgm:prSet/>
      <dgm:spPr/>
      <dgm:t>
        <a:bodyPr/>
        <a:lstStyle/>
        <a:p>
          <a:endParaRPr lang="es-ES"/>
        </a:p>
      </dgm:t>
    </dgm:pt>
    <dgm:pt modelId="{DB6CF68F-DD95-41B1-82D4-1AED3F4A4273}" type="sibTrans" cxnId="{1258F35A-89A4-4D41-9209-3680F854E2AF}">
      <dgm:prSet/>
      <dgm:spPr/>
      <dgm:t>
        <a:bodyPr/>
        <a:lstStyle/>
        <a:p>
          <a:endParaRPr lang="es-ES"/>
        </a:p>
      </dgm:t>
    </dgm:pt>
    <dgm:pt modelId="{6617824D-5AD3-4B9E-8FB1-80DA864B8919}">
      <dgm:prSet phldrT="[Texto]"/>
      <dgm:spPr/>
      <dgm:t>
        <a:bodyPr/>
        <a:lstStyle/>
        <a:p>
          <a:r>
            <a:rPr lang="es-ES" dirty="0" smtClean="0"/>
            <a:t>Ser</a:t>
          </a:r>
          <a:endParaRPr lang="es-ES" dirty="0"/>
        </a:p>
      </dgm:t>
    </dgm:pt>
    <dgm:pt modelId="{BE42F875-DF6F-407D-902A-8C6DF95AFC77}" type="parTrans" cxnId="{49EE2956-D73F-4EEA-A09D-BEE2CDF3574D}">
      <dgm:prSet/>
      <dgm:spPr/>
      <dgm:t>
        <a:bodyPr/>
        <a:lstStyle/>
        <a:p>
          <a:endParaRPr lang="es-ES"/>
        </a:p>
      </dgm:t>
    </dgm:pt>
    <dgm:pt modelId="{D5F5831F-41DA-4871-B55F-24F411AE73AE}" type="sibTrans" cxnId="{49EE2956-D73F-4EEA-A09D-BEE2CDF3574D}">
      <dgm:prSet/>
      <dgm:spPr/>
      <dgm:t>
        <a:bodyPr/>
        <a:lstStyle/>
        <a:p>
          <a:endParaRPr lang="es-ES"/>
        </a:p>
      </dgm:t>
    </dgm:pt>
    <dgm:pt modelId="{458145C7-3457-468C-B1FF-7225A80F50A3}">
      <dgm:prSet phldrT="[Texto]"/>
      <dgm:spPr/>
      <dgm:t>
        <a:bodyPr/>
        <a:lstStyle/>
        <a:p>
          <a:r>
            <a:rPr lang="es-ES" dirty="0" smtClean="0"/>
            <a:t>Hacer</a:t>
          </a:r>
          <a:endParaRPr lang="es-ES" dirty="0"/>
        </a:p>
      </dgm:t>
    </dgm:pt>
    <dgm:pt modelId="{AFCE7194-FCF7-4931-A874-0F8F20D94BBF}" type="parTrans" cxnId="{0B95E123-C95B-4B3D-AE05-E07594992166}">
      <dgm:prSet/>
      <dgm:spPr/>
      <dgm:t>
        <a:bodyPr/>
        <a:lstStyle/>
        <a:p>
          <a:endParaRPr lang="es-ES"/>
        </a:p>
      </dgm:t>
    </dgm:pt>
    <dgm:pt modelId="{D0AA3D25-786E-4AC2-8347-A1DF289AF034}" type="sibTrans" cxnId="{0B95E123-C95B-4B3D-AE05-E07594992166}">
      <dgm:prSet/>
      <dgm:spPr/>
      <dgm:t>
        <a:bodyPr/>
        <a:lstStyle/>
        <a:p>
          <a:endParaRPr lang="es-ES"/>
        </a:p>
      </dgm:t>
    </dgm:pt>
    <dgm:pt modelId="{522F1E1F-D0EB-4D82-8F4A-D6A6B2CDD151}" type="pres">
      <dgm:prSet presAssocID="{37BD2C2E-C8A4-4243-A4B1-1D649F82477F}" presName="composite" presStyleCnt="0">
        <dgm:presLayoutVars>
          <dgm:chMax val="3"/>
          <dgm:animLvl val="lvl"/>
          <dgm:resizeHandles val="exact"/>
        </dgm:presLayoutVars>
      </dgm:prSet>
      <dgm:spPr/>
    </dgm:pt>
    <dgm:pt modelId="{F166F435-95EA-4A58-B8FF-11AC15D84A90}" type="pres">
      <dgm:prSet presAssocID="{ED737663-F4F2-454A-93E1-5638C9865E19}" presName="gear1" presStyleLbl="node1" presStyleIdx="0" presStyleCnt="3">
        <dgm:presLayoutVars>
          <dgm:chMax val="1"/>
          <dgm:bulletEnabled val="1"/>
        </dgm:presLayoutVars>
      </dgm:prSet>
      <dgm:spPr/>
      <dgm:t>
        <a:bodyPr/>
        <a:lstStyle/>
        <a:p>
          <a:endParaRPr lang="es-ES"/>
        </a:p>
      </dgm:t>
    </dgm:pt>
    <dgm:pt modelId="{0A5C7164-C65B-4639-A4A1-7023D719E9EF}" type="pres">
      <dgm:prSet presAssocID="{ED737663-F4F2-454A-93E1-5638C9865E19}" presName="gear1srcNode" presStyleLbl="node1" presStyleIdx="0" presStyleCnt="3"/>
      <dgm:spPr/>
      <dgm:t>
        <a:bodyPr/>
        <a:lstStyle/>
        <a:p>
          <a:endParaRPr lang="es-ES"/>
        </a:p>
      </dgm:t>
    </dgm:pt>
    <dgm:pt modelId="{FD63CFA8-E690-47D1-A159-206DDECFA252}" type="pres">
      <dgm:prSet presAssocID="{ED737663-F4F2-454A-93E1-5638C9865E19}" presName="gear1dstNode" presStyleLbl="node1" presStyleIdx="0" presStyleCnt="3"/>
      <dgm:spPr/>
      <dgm:t>
        <a:bodyPr/>
        <a:lstStyle/>
        <a:p>
          <a:endParaRPr lang="es-ES"/>
        </a:p>
      </dgm:t>
    </dgm:pt>
    <dgm:pt modelId="{57EC3CDE-89A0-4A26-A047-DAC919C5BD79}" type="pres">
      <dgm:prSet presAssocID="{6617824D-5AD3-4B9E-8FB1-80DA864B8919}" presName="gear2" presStyleLbl="node1" presStyleIdx="1" presStyleCnt="3">
        <dgm:presLayoutVars>
          <dgm:chMax val="1"/>
          <dgm:bulletEnabled val="1"/>
        </dgm:presLayoutVars>
      </dgm:prSet>
      <dgm:spPr/>
      <dgm:t>
        <a:bodyPr/>
        <a:lstStyle/>
        <a:p>
          <a:endParaRPr lang="es-ES"/>
        </a:p>
      </dgm:t>
    </dgm:pt>
    <dgm:pt modelId="{A56934B9-4EF1-4B5F-A924-9FF7E8A6D25D}" type="pres">
      <dgm:prSet presAssocID="{6617824D-5AD3-4B9E-8FB1-80DA864B8919}" presName="gear2srcNode" presStyleLbl="node1" presStyleIdx="1" presStyleCnt="3"/>
      <dgm:spPr/>
      <dgm:t>
        <a:bodyPr/>
        <a:lstStyle/>
        <a:p>
          <a:endParaRPr lang="es-ES"/>
        </a:p>
      </dgm:t>
    </dgm:pt>
    <dgm:pt modelId="{8A1FE827-F097-4A08-A4C7-2F1CD47AD00B}" type="pres">
      <dgm:prSet presAssocID="{6617824D-5AD3-4B9E-8FB1-80DA864B8919}" presName="gear2dstNode" presStyleLbl="node1" presStyleIdx="1" presStyleCnt="3"/>
      <dgm:spPr/>
      <dgm:t>
        <a:bodyPr/>
        <a:lstStyle/>
        <a:p>
          <a:endParaRPr lang="es-ES"/>
        </a:p>
      </dgm:t>
    </dgm:pt>
    <dgm:pt modelId="{A61C3249-597B-4F25-8103-F2C1AF85D55B}" type="pres">
      <dgm:prSet presAssocID="{458145C7-3457-468C-B1FF-7225A80F50A3}" presName="gear3" presStyleLbl="node1" presStyleIdx="2" presStyleCnt="3"/>
      <dgm:spPr/>
      <dgm:t>
        <a:bodyPr/>
        <a:lstStyle/>
        <a:p>
          <a:endParaRPr lang="es-ES"/>
        </a:p>
      </dgm:t>
    </dgm:pt>
    <dgm:pt modelId="{CE7E4A45-07AB-4F84-B7B5-BE11E4DB690F}" type="pres">
      <dgm:prSet presAssocID="{458145C7-3457-468C-B1FF-7225A80F50A3}" presName="gear3tx" presStyleLbl="node1" presStyleIdx="2" presStyleCnt="3">
        <dgm:presLayoutVars>
          <dgm:chMax val="1"/>
          <dgm:bulletEnabled val="1"/>
        </dgm:presLayoutVars>
      </dgm:prSet>
      <dgm:spPr/>
      <dgm:t>
        <a:bodyPr/>
        <a:lstStyle/>
        <a:p>
          <a:endParaRPr lang="es-ES"/>
        </a:p>
      </dgm:t>
    </dgm:pt>
    <dgm:pt modelId="{AE04F05A-2A2E-48E8-A927-7E4C4BA826B1}" type="pres">
      <dgm:prSet presAssocID="{458145C7-3457-468C-B1FF-7225A80F50A3}" presName="gear3srcNode" presStyleLbl="node1" presStyleIdx="2" presStyleCnt="3"/>
      <dgm:spPr/>
      <dgm:t>
        <a:bodyPr/>
        <a:lstStyle/>
        <a:p>
          <a:endParaRPr lang="es-ES"/>
        </a:p>
      </dgm:t>
    </dgm:pt>
    <dgm:pt modelId="{136E09D5-5794-44D0-9AB3-E5DEAA56F33E}" type="pres">
      <dgm:prSet presAssocID="{458145C7-3457-468C-B1FF-7225A80F50A3}" presName="gear3dstNode" presStyleLbl="node1" presStyleIdx="2" presStyleCnt="3"/>
      <dgm:spPr/>
      <dgm:t>
        <a:bodyPr/>
        <a:lstStyle/>
        <a:p>
          <a:endParaRPr lang="es-ES"/>
        </a:p>
      </dgm:t>
    </dgm:pt>
    <dgm:pt modelId="{5E4A6716-6965-4DD7-9F5F-C4399BCA0918}" type="pres">
      <dgm:prSet presAssocID="{DB6CF68F-DD95-41B1-82D4-1AED3F4A4273}" presName="connector1" presStyleLbl="sibTrans2D1" presStyleIdx="0" presStyleCnt="3"/>
      <dgm:spPr/>
      <dgm:t>
        <a:bodyPr/>
        <a:lstStyle/>
        <a:p>
          <a:endParaRPr lang="es-ES"/>
        </a:p>
      </dgm:t>
    </dgm:pt>
    <dgm:pt modelId="{13627C18-8474-4C37-95B4-03C3C91FD726}" type="pres">
      <dgm:prSet presAssocID="{D5F5831F-41DA-4871-B55F-24F411AE73AE}" presName="connector2" presStyleLbl="sibTrans2D1" presStyleIdx="1" presStyleCnt="3"/>
      <dgm:spPr/>
      <dgm:t>
        <a:bodyPr/>
        <a:lstStyle/>
        <a:p>
          <a:endParaRPr lang="es-ES"/>
        </a:p>
      </dgm:t>
    </dgm:pt>
    <dgm:pt modelId="{2DB791AF-0504-4203-9548-40232F41165F}" type="pres">
      <dgm:prSet presAssocID="{D0AA3D25-786E-4AC2-8347-A1DF289AF034}" presName="connector3" presStyleLbl="sibTrans2D1" presStyleIdx="2" presStyleCnt="3"/>
      <dgm:spPr/>
      <dgm:t>
        <a:bodyPr/>
        <a:lstStyle/>
        <a:p>
          <a:endParaRPr lang="es-ES"/>
        </a:p>
      </dgm:t>
    </dgm:pt>
  </dgm:ptLst>
  <dgm:cxnLst>
    <dgm:cxn modelId="{0A11435E-5D05-4554-9D41-7C027AE2695A}" type="presOf" srcId="{458145C7-3457-468C-B1FF-7225A80F50A3}" destId="{AE04F05A-2A2E-48E8-A927-7E4C4BA826B1}" srcOrd="2" destOrd="0" presId="urn:microsoft.com/office/officeart/2005/8/layout/gear1"/>
    <dgm:cxn modelId="{A9E8CC8F-802A-45FB-B98A-44D7D9395F23}" type="presOf" srcId="{ED737663-F4F2-454A-93E1-5638C9865E19}" destId="{0A5C7164-C65B-4639-A4A1-7023D719E9EF}" srcOrd="1" destOrd="0" presId="urn:microsoft.com/office/officeart/2005/8/layout/gear1"/>
    <dgm:cxn modelId="{3A5CFD0E-AB63-45A3-9DB7-886023907635}" type="presOf" srcId="{6617824D-5AD3-4B9E-8FB1-80DA864B8919}" destId="{8A1FE827-F097-4A08-A4C7-2F1CD47AD00B}" srcOrd="2" destOrd="0" presId="urn:microsoft.com/office/officeart/2005/8/layout/gear1"/>
    <dgm:cxn modelId="{49EE2956-D73F-4EEA-A09D-BEE2CDF3574D}" srcId="{37BD2C2E-C8A4-4243-A4B1-1D649F82477F}" destId="{6617824D-5AD3-4B9E-8FB1-80DA864B8919}" srcOrd="1" destOrd="0" parTransId="{BE42F875-DF6F-407D-902A-8C6DF95AFC77}" sibTransId="{D5F5831F-41DA-4871-B55F-24F411AE73AE}"/>
    <dgm:cxn modelId="{1258F35A-89A4-4D41-9209-3680F854E2AF}" srcId="{37BD2C2E-C8A4-4243-A4B1-1D649F82477F}" destId="{ED737663-F4F2-454A-93E1-5638C9865E19}" srcOrd="0" destOrd="0" parTransId="{CCB43D4E-4EFB-4219-B174-920B02562ADC}" sibTransId="{DB6CF68F-DD95-41B1-82D4-1AED3F4A4273}"/>
    <dgm:cxn modelId="{168F8C49-66A0-4BC4-A27A-C66C2A9152C1}" type="presOf" srcId="{458145C7-3457-468C-B1FF-7225A80F50A3}" destId="{136E09D5-5794-44D0-9AB3-E5DEAA56F33E}" srcOrd="3" destOrd="0" presId="urn:microsoft.com/office/officeart/2005/8/layout/gear1"/>
    <dgm:cxn modelId="{18CCD98D-5CB4-4AF7-95C0-B781648C80DE}" type="presOf" srcId="{6617824D-5AD3-4B9E-8FB1-80DA864B8919}" destId="{A56934B9-4EF1-4B5F-A924-9FF7E8A6D25D}" srcOrd="1" destOrd="0" presId="urn:microsoft.com/office/officeart/2005/8/layout/gear1"/>
    <dgm:cxn modelId="{0C1B9445-F1E7-46B0-A833-5E8AE68A3BB5}" type="presOf" srcId="{DB6CF68F-DD95-41B1-82D4-1AED3F4A4273}" destId="{5E4A6716-6965-4DD7-9F5F-C4399BCA0918}" srcOrd="0" destOrd="0" presId="urn:microsoft.com/office/officeart/2005/8/layout/gear1"/>
    <dgm:cxn modelId="{0EE5C50D-AE8D-475C-8DC7-A00F7B64D61A}" type="presOf" srcId="{458145C7-3457-468C-B1FF-7225A80F50A3}" destId="{A61C3249-597B-4F25-8103-F2C1AF85D55B}" srcOrd="0" destOrd="0" presId="urn:microsoft.com/office/officeart/2005/8/layout/gear1"/>
    <dgm:cxn modelId="{0B95E123-C95B-4B3D-AE05-E07594992166}" srcId="{37BD2C2E-C8A4-4243-A4B1-1D649F82477F}" destId="{458145C7-3457-468C-B1FF-7225A80F50A3}" srcOrd="2" destOrd="0" parTransId="{AFCE7194-FCF7-4931-A874-0F8F20D94BBF}" sibTransId="{D0AA3D25-786E-4AC2-8347-A1DF289AF034}"/>
    <dgm:cxn modelId="{1652881C-D7C0-46FC-98B7-F472A62D88FD}" type="presOf" srcId="{D5F5831F-41DA-4871-B55F-24F411AE73AE}" destId="{13627C18-8474-4C37-95B4-03C3C91FD726}" srcOrd="0" destOrd="0" presId="urn:microsoft.com/office/officeart/2005/8/layout/gear1"/>
    <dgm:cxn modelId="{FAAB31C7-539D-40FD-9E7F-05001EBE21BA}" type="presOf" srcId="{37BD2C2E-C8A4-4243-A4B1-1D649F82477F}" destId="{522F1E1F-D0EB-4D82-8F4A-D6A6B2CDD151}" srcOrd="0" destOrd="0" presId="urn:microsoft.com/office/officeart/2005/8/layout/gear1"/>
    <dgm:cxn modelId="{18354F94-CEC2-4538-8BC7-FAD318628F71}" type="presOf" srcId="{ED737663-F4F2-454A-93E1-5638C9865E19}" destId="{FD63CFA8-E690-47D1-A159-206DDECFA252}" srcOrd="2" destOrd="0" presId="urn:microsoft.com/office/officeart/2005/8/layout/gear1"/>
    <dgm:cxn modelId="{3C0A2666-B10E-41DE-B465-313701B32BF5}" type="presOf" srcId="{D0AA3D25-786E-4AC2-8347-A1DF289AF034}" destId="{2DB791AF-0504-4203-9548-40232F41165F}" srcOrd="0" destOrd="0" presId="urn:microsoft.com/office/officeart/2005/8/layout/gear1"/>
    <dgm:cxn modelId="{F0B1BD58-6CDB-4216-BDA0-2358F0DC0E83}" type="presOf" srcId="{458145C7-3457-468C-B1FF-7225A80F50A3}" destId="{CE7E4A45-07AB-4F84-B7B5-BE11E4DB690F}" srcOrd="1" destOrd="0" presId="urn:microsoft.com/office/officeart/2005/8/layout/gear1"/>
    <dgm:cxn modelId="{B3CE591A-1104-4A6B-8003-39D16E37C6F3}" type="presOf" srcId="{ED737663-F4F2-454A-93E1-5638C9865E19}" destId="{F166F435-95EA-4A58-B8FF-11AC15D84A90}" srcOrd="0" destOrd="0" presId="urn:microsoft.com/office/officeart/2005/8/layout/gear1"/>
    <dgm:cxn modelId="{1BD06DD8-B08C-4FA6-B7B9-AEA3C2A09AD7}" type="presOf" srcId="{6617824D-5AD3-4B9E-8FB1-80DA864B8919}" destId="{57EC3CDE-89A0-4A26-A047-DAC919C5BD79}" srcOrd="0" destOrd="0" presId="urn:microsoft.com/office/officeart/2005/8/layout/gear1"/>
    <dgm:cxn modelId="{6246273A-7A90-4BD6-BD15-3F998284074D}" type="presParOf" srcId="{522F1E1F-D0EB-4D82-8F4A-D6A6B2CDD151}" destId="{F166F435-95EA-4A58-B8FF-11AC15D84A90}" srcOrd="0" destOrd="0" presId="urn:microsoft.com/office/officeart/2005/8/layout/gear1"/>
    <dgm:cxn modelId="{E20545BE-5255-479E-BE21-EC11A6F0613D}" type="presParOf" srcId="{522F1E1F-D0EB-4D82-8F4A-D6A6B2CDD151}" destId="{0A5C7164-C65B-4639-A4A1-7023D719E9EF}" srcOrd="1" destOrd="0" presId="urn:microsoft.com/office/officeart/2005/8/layout/gear1"/>
    <dgm:cxn modelId="{0869A5B1-B527-4697-9559-60B7F67D873A}" type="presParOf" srcId="{522F1E1F-D0EB-4D82-8F4A-D6A6B2CDD151}" destId="{FD63CFA8-E690-47D1-A159-206DDECFA252}" srcOrd="2" destOrd="0" presId="urn:microsoft.com/office/officeart/2005/8/layout/gear1"/>
    <dgm:cxn modelId="{38EA3246-A582-4EF9-85FF-0AC1501E297E}" type="presParOf" srcId="{522F1E1F-D0EB-4D82-8F4A-D6A6B2CDD151}" destId="{57EC3CDE-89A0-4A26-A047-DAC919C5BD79}" srcOrd="3" destOrd="0" presId="urn:microsoft.com/office/officeart/2005/8/layout/gear1"/>
    <dgm:cxn modelId="{A40426C1-8453-4805-B728-0329E7A33ACE}" type="presParOf" srcId="{522F1E1F-D0EB-4D82-8F4A-D6A6B2CDD151}" destId="{A56934B9-4EF1-4B5F-A924-9FF7E8A6D25D}" srcOrd="4" destOrd="0" presId="urn:microsoft.com/office/officeart/2005/8/layout/gear1"/>
    <dgm:cxn modelId="{DACC14A3-085B-41CF-81EE-7CED115A0C25}" type="presParOf" srcId="{522F1E1F-D0EB-4D82-8F4A-D6A6B2CDD151}" destId="{8A1FE827-F097-4A08-A4C7-2F1CD47AD00B}" srcOrd="5" destOrd="0" presId="urn:microsoft.com/office/officeart/2005/8/layout/gear1"/>
    <dgm:cxn modelId="{E1EFC4C3-F3C7-4853-8536-7D0013D2133E}" type="presParOf" srcId="{522F1E1F-D0EB-4D82-8F4A-D6A6B2CDD151}" destId="{A61C3249-597B-4F25-8103-F2C1AF85D55B}" srcOrd="6" destOrd="0" presId="urn:microsoft.com/office/officeart/2005/8/layout/gear1"/>
    <dgm:cxn modelId="{8E78C905-AC83-430A-AD79-532C78038660}" type="presParOf" srcId="{522F1E1F-D0EB-4D82-8F4A-D6A6B2CDD151}" destId="{CE7E4A45-07AB-4F84-B7B5-BE11E4DB690F}" srcOrd="7" destOrd="0" presId="urn:microsoft.com/office/officeart/2005/8/layout/gear1"/>
    <dgm:cxn modelId="{68B51607-D0D7-44F4-8D99-07BBBACE9B14}" type="presParOf" srcId="{522F1E1F-D0EB-4D82-8F4A-D6A6B2CDD151}" destId="{AE04F05A-2A2E-48E8-A927-7E4C4BA826B1}" srcOrd="8" destOrd="0" presId="urn:microsoft.com/office/officeart/2005/8/layout/gear1"/>
    <dgm:cxn modelId="{87EE85FF-AE78-4C3A-8BD2-F6A647C6965D}" type="presParOf" srcId="{522F1E1F-D0EB-4D82-8F4A-D6A6B2CDD151}" destId="{136E09D5-5794-44D0-9AB3-E5DEAA56F33E}" srcOrd="9" destOrd="0" presId="urn:microsoft.com/office/officeart/2005/8/layout/gear1"/>
    <dgm:cxn modelId="{B61F746C-1BA1-4C46-B4CB-5CEAC6C0DEA7}" type="presParOf" srcId="{522F1E1F-D0EB-4D82-8F4A-D6A6B2CDD151}" destId="{5E4A6716-6965-4DD7-9F5F-C4399BCA0918}" srcOrd="10" destOrd="0" presId="urn:microsoft.com/office/officeart/2005/8/layout/gear1"/>
    <dgm:cxn modelId="{ACDEFB01-B0C1-40A8-8D56-A374655A5B6A}" type="presParOf" srcId="{522F1E1F-D0EB-4D82-8F4A-D6A6B2CDD151}" destId="{13627C18-8474-4C37-95B4-03C3C91FD726}" srcOrd="11" destOrd="0" presId="urn:microsoft.com/office/officeart/2005/8/layout/gear1"/>
    <dgm:cxn modelId="{C736D2B6-2E17-47AC-B824-36C31019853D}" type="presParOf" srcId="{522F1E1F-D0EB-4D82-8F4A-D6A6B2CDD151}" destId="{2DB791AF-0504-4203-9548-40232F41165F}"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5FF223C-78EC-4D2A-9870-E2E3282CB6AE}" type="doc">
      <dgm:prSet loTypeId="urn:microsoft.com/office/officeart/2005/8/layout/arrow5" loCatId="relationship" qsTypeId="urn:microsoft.com/office/officeart/2005/8/quickstyle/simple1" qsCatId="simple" csTypeId="urn:microsoft.com/office/officeart/2005/8/colors/accent6_5" csCatId="accent6" phldr="1"/>
      <dgm:spPr/>
      <dgm:t>
        <a:bodyPr/>
        <a:lstStyle/>
        <a:p>
          <a:endParaRPr lang="es-ES"/>
        </a:p>
      </dgm:t>
    </dgm:pt>
    <dgm:pt modelId="{2C4ECF86-B0F4-493B-ACCF-434978884EBF}">
      <dgm:prSet phldrT="[Texto]"/>
      <dgm:spPr/>
      <dgm:t>
        <a:bodyPr/>
        <a:lstStyle/>
        <a:p>
          <a:pPr algn="ctr"/>
          <a:r>
            <a:rPr lang="es-ES" dirty="0" smtClean="0"/>
            <a:t>La Iglesia es sacramento de la acción de Dios.</a:t>
          </a:r>
        </a:p>
        <a:p>
          <a:pPr algn="ctr"/>
          <a:r>
            <a:rPr lang="es-ES" dirty="0" smtClean="0"/>
            <a:t>La caridad, forma parte de la evangelización.</a:t>
          </a:r>
        </a:p>
        <a:p>
          <a:pPr algn="ctr"/>
          <a:r>
            <a:rPr lang="es-ES" dirty="0" smtClean="0"/>
            <a:t>Importancia de las experiencias de fraternidad y comunidad.</a:t>
          </a:r>
        </a:p>
        <a:p>
          <a:pPr algn="l"/>
          <a:r>
            <a:rPr lang="es-ES" dirty="0" smtClean="0"/>
            <a:t> </a:t>
          </a:r>
          <a:endParaRPr lang="es-ES" dirty="0"/>
        </a:p>
      </dgm:t>
    </dgm:pt>
    <dgm:pt modelId="{AD33D204-20ED-4783-9122-4BF33B3BBEC8}" type="parTrans" cxnId="{8A4C1B77-3A9C-493E-AD1E-3491E4379523}">
      <dgm:prSet/>
      <dgm:spPr/>
      <dgm:t>
        <a:bodyPr/>
        <a:lstStyle/>
        <a:p>
          <a:endParaRPr lang="es-ES"/>
        </a:p>
      </dgm:t>
    </dgm:pt>
    <dgm:pt modelId="{E971033A-D0CE-406F-AC6D-16D0B860005A}" type="sibTrans" cxnId="{8A4C1B77-3A9C-493E-AD1E-3491E4379523}">
      <dgm:prSet/>
      <dgm:spPr/>
      <dgm:t>
        <a:bodyPr/>
        <a:lstStyle/>
        <a:p>
          <a:endParaRPr lang="es-ES"/>
        </a:p>
      </dgm:t>
    </dgm:pt>
    <dgm:pt modelId="{BE9E9EE3-2156-4359-A082-B22D59A58C4F}">
      <dgm:prSet phldrT="[Texto]"/>
      <dgm:spPr/>
      <dgm:t>
        <a:bodyPr/>
        <a:lstStyle/>
        <a:p>
          <a:r>
            <a:rPr lang="es-ES" dirty="0" smtClean="0"/>
            <a:t>Las experiencias de solidaridad y creación de vida también son signos del amor de Dios.</a:t>
          </a:r>
        </a:p>
        <a:p>
          <a:r>
            <a:rPr lang="es-ES" dirty="0" smtClean="0"/>
            <a:t>Apostar por lo no rentable: optar por los últimos expresa la centralidad de las personas</a:t>
          </a:r>
          <a:endParaRPr lang="es-ES" dirty="0"/>
        </a:p>
      </dgm:t>
    </dgm:pt>
    <dgm:pt modelId="{9C6A4A4E-F2A9-494C-A6B8-948C2AB961B7}" type="parTrans" cxnId="{F41D844C-5E5E-41F1-855F-F401D2A4D52F}">
      <dgm:prSet/>
      <dgm:spPr/>
      <dgm:t>
        <a:bodyPr/>
        <a:lstStyle/>
        <a:p>
          <a:endParaRPr lang="es-ES"/>
        </a:p>
      </dgm:t>
    </dgm:pt>
    <dgm:pt modelId="{AD9783F6-AE78-476F-BEB7-74378D73190E}" type="sibTrans" cxnId="{F41D844C-5E5E-41F1-855F-F401D2A4D52F}">
      <dgm:prSet/>
      <dgm:spPr/>
      <dgm:t>
        <a:bodyPr/>
        <a:lstStyle/>
        <a:p>
          <a:endParaRPr lang="es-ES"/>
        </a:p>
      </dgm:t>
    </dgm:pt>
    <dgm:pt modelId="{9A99B801-AB66-4FEF-BBC2-7E416A097C7B}" type="pres">
      <dgm:prSet presAssocID="{35FF223C-78EC-4D2A-9870-E2E3282CB6AE}" presName="diagram" presStyleCnt="0">
        <dgm:presLayoutVars>
          <dgm:dir/>
          <dgm:resizeHandles val="exact"/>
        </dgm:presLayoutVars>
      </dgm:prSet>
      <dgm:spPr/>
      <dgm:t>
        <a:bodyPr/>
        <a:lstStyle/>
        <a:p>
          <a:endParaRPr lang="es-ES"/>
        </a:p>
      </dgm:t>
    </dgm:pt>
    <dgm:pt modelId="{69D8F013-73A3-432C-958D-BAD646F46E6B}" type="pres">
      <dgm:prSet presAssocID="{2C4ECF86-B0F4-493B-ACCF-434978884EBF}" presName="arrow" presStyleLbl="node1" presStyleIdx="0" presStyleCnt="2" custScaleX="91196">
        <dgm:presLayoutVars>
          <dgm:bulletEnabled val="1"/>
        </dgm:presLayoutVars>
      </dgm:prSet>
      <dgm:spPr/>
      <dgm:t>
        <a:bodyPr/>
        <a:lstStyle/>
        <a:p>
          <a:endParaRPr lang="es-ES"/>
        </a:p>
      </dgm:t>
    </dgm:pt>
    <dgm:pt modelId="{A5A5B29C-85B3-4D14-865B-CD3EF1E3C180}" type="pres">
      <dgm:prSet presAssocID="{BE9E9EE3-2156-4359-A082-B22D59A58C4F}" presName="arrow" presStyleLbl="node1" presStyleIdx="1" presStyleCnt="2" custScaleX="94573">
        <dgm:presLayoutVars>
          <dgm:bulletEnabled val="1"/>
        </dgm:presLayoutVars>
      </dgm:prSet>
      <dgm:spPr/>
      <dgm:t>
        <a:bodyPr/>
        <a:lstStyle/>
        <a:p>
          <a:endParaRPr lang="es-ES"/>
        </a:p>
      </dgm:t>
    </dgm:pt>
  </dgm:ptLst>
  <dgm:cxnLst>
    <dgm:cxn modelId="{F41D844C-5E5E-41F1-855F-F401D2A4D52F}" srcId="{35FF223C-78EC-4D2A-9870-E2E3282CB6AE}" destId="{BE9E9EE3-2156-4359-A082-B22D59A58C4F}" srcOrd="1" destOrd="0" parTransId="{9C6A4A4E-F2A9-494C-A6B8-948C2AB961B7}" sibTransId="{AD9783F6-AE78-476F-BEB7-74378D73190E}"/>
    <dgm:cxn modelId="{7A01B580-728E-4698-966F-B2C12BBBD31D}" type="presOf" srcId="{2C4ECF86-B0F4-493B-ACCF-434978884EBF}" destId="{69D8F013-73A3-432C-958D-BAD646F46E6B}" srcOrd="0" destOrd="0" presId="urn:microsoft.com/office/officeart/2005/8/layout/arrow5"/>
    <dgm:cxn modelId="{B4B90B83-5DC5-4012-A919-FD4D2D24A379}" type="presOf" srcId="{BE9E9EE3-2156-4359-A082-B22D59A58C4F}" destId="{A5A5B29C-85B3-4D14-865B-CD3EF1E3C180}" srcOrd="0" destOrd="0" presId="urn:microsoft.com/office/officeart/2005/8/layout/arrow5"/>
    <dgm:cxn modelId="{8A4C1B77-3A9C-493E-AD1E-3491E4379523}" srcId="{35FF223C-78EC-4D2A-9870-E2E3282CB6AE}" destId="{2C4ECF86-B0F4-493B-ACCF-434978884EBF}" srcOrd="0" destOrd="0" parTransId="{AD33D204-20ED-4783-9122-4BF33B3BBEC8}" sibTransId="{E971033A-D0CE-406F-AC6D-16D0B860005A}"/>
    <dgm:cxn modelId="{6E872D53-4345-4572-92C8-9978714107D9}" type="presOf" srcId="{35FF223C-78EC-4D2A-9870-E2E3282CB6AE}" destId="{9A99B801-AB66-4FEF-BBC2-7E416A097C7B}" srcOrd="0" destOrd="0" presId="urn:microsoft.com/office/officeart/2005/8/layout/arrow5"/>
    <dgm:cxn modelId="{4F84C302-29D9-4D82-910A-6B0155F2728C}" type="presParOf" srcId="{9A99B801-AB66-4FEF-BBC2-7E416A097C7B}" destId="{69D8F013-73A3-432C-958D-BAD646F46E6B}" srcOrd="0" destOrd="0" presId="urn:microsoft.com/office/officeart/2005/8/layout/arrow5"/>
    <dgm:cxn modelId="{CAE04E80-18F5-4DB2-82D6-1E2964016F39}" type="presParOf" srcId="{9A99B801-AB66-4FEF-BBC2-7E416A097C7B}" destId="{A5A5B29C-85B3-4D14-865B-CD3EF1E3C180}"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5CC8539-BF18-49C3-8996-324F0A1063E5}" type="doc">
      <dgm:prSet loTypeId="urn:microsoft.com/office/officeart/2005/8/layout/hList3" loCatId="list" qsTypeId="urn:microsoft.com/office/officeart/2005/8/quickstyle/simple1" qsCatId="simple" csTypeId="urn:microsoft.com/office/officeart/2005/8/colors/accent2_5" csCatId="accent2" phldr="1"/>
      <dgm:spPr/>
      <dgm:t>
        <a:bodyPr/>
        <a:lstStyle/>
        <a:p>
          <a:endParaRPr lang="es-ES"/>
        </a:p>
      </dgm:t>
    </dgm:pt>
    <dgm:pt modelId="{BDCBBC6D-8D5A-4BE1-90ED-29E382CCF42F}">
      <dgm:prSet phldrT="[Texto]"/>
      <dgm:spPr/>
      <dgm:t>
        <a:bodyPr/>
        <a:lstStyle/>
        <a:p>
          <a:r>
            <a:rPr lang="es-ES" dirty="0" smtClean="0"/>
            <a:t>La realidad, especialmente los más pobres lugar de revelación de Dios a la humanidad: en cuanto experiencia de muerte como de resurrección (1 </a:t>
          </a:r>
          <a:r>
            <a:rPr lang="es-ES" dirty="0" err="1" smtClean="0"/>
            <a:t>Cor</a:t>
          </a:r>
          <a:r>
            <a:rPr lang="es-ES" dirty="0" smtClean="0"/>
            <a:t> 27, 29; Mt 25)</a:t>
          </a:r>
          <a:endParaRPr lang="es-ES" dirty="0"/>
        </a:p>
      </dgm:t>
    </dgm:pt>
    <dgm:pt modelId="{93185CAC-918E-42E3-8C59-AEDD926BD86B}" type="parTrans" cxnId="{0CB1F9EA-3DA9-4F9C-B42E-25DC45B47F64}">
      <dgm:prSet/>
      <dgm:spPr/>
      <dgm:t>
        <a:bodyPr/>
        <a:lstStyle/>
        <a:p>
          <a:endParaRPr lang="es-ES"/>
        </a:p>
      </dgm:t>
    </dgm:pt>
    <dgm:pt modelId="{5DF8BA6C-E16D-4A9D-B4EF-3BEC166ACEEF}" type="sibTrans" cxnId="{0CB1F9EA-3DA9-4F9C-B42E-25DC45B47F64}">
      <dgm:prSet/>
      <dgm:spPr/>
      <dgm:t>
        <a:bodyPr/>
        <a:lstStyle/>
        <a:p>
          <a:endParaRPr lang="es-ES"/>
        </a:p>
      </dgm:t>
    </dgm:pt>
    <dgm:pt modelId="{BD1AA810-47A1-4AA9-84AB-2C38A20121CC}">
      <dgm:prSet phldrT="[Texto]"/>
      <dgm:spPr/>
      <dgm:t>
        <a:bodyPr/>
        <a:lstStyle/>
        <a:p>
          <a:pPr algn="ctr"/>
          <a:r>
            <a:rPr lang="es-ES" dirty="0" smtClean="0"/>
            <a:t>Situarse y analizar la realidad, sobre todo de pobreza y exclusión:</a:t>
          </a:r>
        </a:p>
        <a:p>
          <a:pPr algn="l"/>
          <a:r>
            <a:rPr lang="es-ES" dirty="0" smtClean="0"/>
            <a:t>1. Con mirada creyente, que tiende al Reino y ve ante todo a las personas como protagonistas de sus vidas.</a:t>
          </a:r>
        </a:p>
        <a:p>
          <a:pPr algn="l"/>
          <a:r>
            <a:rPr lang="es-ES" dirty="0" smtClean="0"/>
            <a:t>2. Con mirada universal que descubre bajo lo concreto la situación general</a:t>
          </a:r>
        </a:p>
        <a:p>
          <a:pPr algn="l"/>
          <a:r>
            <a:rPr lang="es-ES" dirty="0" smtClean="0"/>
            <a:t>3. Mirada desde el pobre y para implicarse.</a:t>
          </a:r>
          <a:endParaRPr lang="es-ES" dirty="0"/>
        </a:p>
      </dgm:t>
    </dgm:pt>
    <dgm:pt modelId="{EBF7EB6F-A615-4973-ABFE-0B85CCB08776}" type="parTrans" cxnId="{CEE4710F-A04E-4905-A058-A0CAB0EDCE48}">
      <dgm:prSet/>
      <dgm:spPr/>
      <dgm:t>
        <a:bodyPr/>
        <a:lstStyle/>
        <a:p>
          <a:endParaRPr lang="es-ES"/>
        </a:p>
      </dgm:t>
    </dgm:pt>
    <dgm:pt modelId="{D85A46FB-664B-4CC2-9C88-29E6373340F6}" type="sibTrans" cxnId="{CEE4710F-A04E-4905-A058-A0CAB0EDCE48}">
      <dgm:prSet/>
      <dgm:spPr/>
      <dgm:t>
        <a:bodyPr/>
        <a:lstStyle/>
        <a:p>
          <a:endParaRPr lang="es-ES"/>
        </a:p>
      </dgm:t>
    </dgm:pt>
    <dgm:pt modelId="{16DEE461-DE8A-4FB1-AE53-A75BD04AD5DA}">
      <dgm:prSet phldrT="[Texto]"/>
      <dgm:spPr/>
      <dgm:t>
        <a:bodyPr/>
        <a:lstStyle/>
        <a:p>
          <a:pPr algn="ctr"/>
          <a:r>
            <a:rPr lang="es-ES" dirty="0" smtClean="0"/>
            <a:t>Una realidad que es local y global.</a:t>
          </a:r>
        </a:p>
        <a:p>
          <a:pPr algn="l"/>
          <a:r>
            <a:rPr lang="es-ES" dirty="0" smtClean="0"/>
            <a:t>1. Aunque veamos mejor lo más cercano, hemos de constatar la interdependencia de todo lo humano.</a:t>
          </a:r>
        </a:p>
        <a:p>
          <a:pPr algn="l"/>
          <a:r>
            <a:rPr lang="es-ES" dirty="0" smtClean="0"/>
            <a:t>2. La caridad es por esencia universal</a:t>
          </a:r>
          <a:endParaRPr lang="es-ES" dirty="0"/>
        </a:p>
      </dgm:t>
    </dgm:pt>
    <dgm:pt modelId="{B53C4925-88EB-40A9-9A4A-8DC44E83467F}" type="parTrans" cxnId="{20A1379F-3F81-4BCD-B3A4-503125DF84FA}">
      <dgm:prSet/>
      <dgm:spPr/>
      <dgm:t>
        <a:bodyPr/>
        <a:lstStyle/>
        <a:p>
          <a:endParaRPr lang="es-ES"/>
        </a:p>
      </dgm:t>
    </dgm:pt>
    <dgm:pt modelId="{69A2AA82-B4FB-4F39-86D6-B466A348697E}" type="sibTrans" cxnId="{20A1379F-3F81-4BCD-B3A4-503125DF84FA}">
      <dgm:prSet/>
      <dgm:spPr/>
      <dgm:t>
        <a:bodyPr/>
        <a:lstStyle/>
        <a:p>
          <a:endParaRPr lang="es-ES"/>
        </a:p>
      </dgm:t>
    </dgm:pt>
    <dgm:pt modelId="{0779098E-0675-4B2B-9988-87DED9E9E43D}">
      <dgm:prSet phldrT="[Texto]"/>
      <dgm:spPr/>
      <dgm:t>
        <a:bodyPr/>
        <a:lstStyle/>
        <a:p>
          <a:pPr algn="ctr"/>
          <a:r>
            <a:rPr lang="es-ES" dirty="0" smtClean="0"/>
            <a:t>Nuestro modelo de desarrollo es pobre y empobrecedor , genera exclusión:</a:t>
          </a:r>
        </a:p>
        <a:p>
          <a:pPr algn="l"/>
          <a:r>
            <a:rPr lang="es-ES" dirty="0" smtClean="0"/>
            <a:t>1. Brecha Norte – Sur</a:t>
          </a:r>
        </a:p>
        <a:p>
          <a:pPr algn="l"/>
          <a:r>
            <a:rPr lang="es-ES" dirty="0" smtClean="0"/>
            <a:t>2. Bolsas de pobreza en el Norte</a:t>
          </a:r>
        </a:p>
        <a:p>
          <a:pPr algn="l"/>
          <a:r>
            <a:rPr lang="es-ES" dirty="0" smtClean="0"/>
            <a:t>3. Inmigración</a:t>
          </a:r>
          <a:endParaRPr lang="es-ES" dirty="0"/>
        </a:p>
      </dgm:t>
    </dgm:pt>
    <dgm:pt modelId="{E1253734-491D-483F-9A09-BE611FF2D0F7}" type="parTrans" cxnId="{04EFB7C2-9344-480F-AADB-C8F6B2EECB84}">
      <dgm:prSet/>
      <dgm:spPr/>
      <dgm:t>
        <a:bodyPr/>
        <a:lstStyle/>
        <a:p>
          <a:endParaRPr lang="es-ES"/>
        </a:p>
      </dgm:t>
    </dgm:pt>
    <dgm:pt modelId="{714721FD-FD1B-46DA-A8A4-7F74B33DDBAF}" type="sibTrans" cxnId="{04EFB7C2-9344-480F-AADB-C8F6B2EECB84}">
      <dgm:prSet/>
      <dgm:spPr/>
      <dgm:t>
        <a:bodyPr/>
        <a:lstStyle/>
        <a:p>
          <a:endParaRPr lang="es-ES"/>
        </a:p>
      </dgm:t>
    </dgm:pt>
    <dgm:pt modelId="{8E501DC6-BAF5-4209-B7B2-846034B7CCDC}" type="pres">
      <dgm:prSet presAssocID="{C5CC8539-BF18-49C3-8996-324F0A1063E5}" presName="composite" presStyleCnt="0">
        <dgm:presLayoutVars>
          <dgm:chMax val="1"/>
          <dgm:dir/>
          <dgm:resizeHandles val="exact"/>
        </dgm:presLayoutVars>
      </dgm:prSet>
      <dgm:spPr/>
      <dgm:t>
        <a:bodyPr/>
        <a:lstStyle/>
        <a:p>
          <a:endParaRPr lang="es-ES"/>
        </a:p>
      </dgm:t>
    </dgm:pt>
    <dgm:pt modelId="{1FBF3A72-30AB-4D6D-8AA7-7F39591AF985}" type="pres">
      <dgm:prSet presAssocID="{BDCBBC6D-8D5A-4BE1-90ED-29E382CCF42F}" presName="roof" presStyleLbl="dkBgShp" presStyleIdx="0" presStyleCnt="2"/>
      <dgm:spPr/>
      <dgm:t>
        <a:bodyPr/>
        <a:lstStyle/>
        <a:p>
          <a:endParaRPr lang="es-ES"/>
        </a:p>
      </dgm:t>
    </dgm:pt>
    <dgm:pt modelId="{4D2A57AF-3130-45D4-868F-3A4234FEB5BE}" type="pres">
      <dgm:prSet presAssocID="{BDCBBC6D-8D5A-4BE1-90ED-29E382CCF42F}" presName="pillars" presStyleCnt="0"/>
      <dgm:spPr/>
    </dgm:pt>
    <dgm:pt modelId="{1D24F801-AE84-45E2-99A2-DAB2EB242445}" type="pres">
      <dgm:prSet presAssocID="{BDCBBC6D-8D5A-4BE1-90ED-29E382CCF42F}" presName="pillar1" presStyleLbl="node1" presStyleIdx="0" presStyleCnt="3">
        <dgm:presLayoutVars>
          <dgm:bulletEnabled val="1"/>
        </dgm:presLayoutVars>
      </dgm:prSet>
      <dgm:spPr/>
      <dgm:t>
        <a:bodyPr/>
        <a:lstStyle/>
        <a:p>
          <a:endParaRPr lang="es-ES"/>
        </a:p>
      </dgm:t>
    </dgm:pt>
    <dgm:pt modelId="{8FD7BDCD-DB0D-4E2F-AC85-717C2782BFA0}" type="pres">
      <dgm:prSet presAssocID="{16DEE461-DE8A-4FB1-AE53-A75BD04AD5DA}" presName="pillarX" presStyleLbl="node1" presStyleIdx="1" presStyleCnt="3">
        <dgm:presLayoutVars>
          <dgm:bulletEnabled val="1"/>
        </dgm:presLayoutVars>
      </dgm:prSet>
      <dgm:spPr/>
      <dgm:t>
        <a:bodyPr/>
        <a:lstStyle/>
        <a:p>
          <a:endParaRPr lang="es-ES"/>
        </a:p>
      </dgm:t>
    </dgm:pt>
    <dgm:pt modelId="{DECBA835-675F-47A0-B6D2-ACEEA370172A}" type="pres">
      <dgm:prSet presAssocID="{0779098E-0675-4B2B-9988-87DED9E9E43D}" presName="pillarX" presStyleLbl="node1" presStyleIdx="2" presStyleCnt="3">
        <dgm:presLayoutVars>
          <dgm:bulletEnabled val="1"/>
        </dgm:presLayoutVars>
      </dgm:prSet>
      <dgm:spPr/>
      <dgm:t>
        <a:bodyPr/>
        <a:lstStyle/>
        <a:p>
          <a:endParaRPr lang="es-ES"/>
        </a:p>
      </dgm:t>
    </dgm:pt>
    <dgm:pt modelId="{5842E209-C10C-4D3E-9119-470827424632}" type="pres">
      <dgm:prSet presAssocID="{BDCBBC6D-8D5A-4BE1-90ED-29E382CCF42F}" presName="base" presStyleLbl="dkBgShp" presStyleIdx="1" presStyleCnt="2"/>
      <dgm:spPr/>
    </dgm:pt>
  </dgm:ptLst>
  <dgm:cxnLst>
    <dgm:cxn modelId="{0CB1F9EA-3DA9-4F9C-B42E-25DC45B47F64}" srcId="{C5CC8539-BF18-49C3-8996-324F0A1063E5}" destId="{BDCBBC6D-8D5A-4BE1-90ED-29E382CCF42F}" srcOrd="0" destOrd="0" parTransId="{93185CAC-918E-42E3-8C59-AEDD926BD86B}" sibTransId="{5DF8BA6C-E16D-4A9D-B4EF-3BEC166ACEEF}"/>
    <dgm:cxn modelId="{7A239C87-908B-4E79-BB2C-0630BFB70EBC}" type="presOf" srcId="{BDCBBC6D-8D5A-4BE1-90ED-29E382CCF42F}" destId="{1FBF3A72-30AB-4D6D-8AA7-7F39591AF985}" srcOrd="0" destOrd="0" presId="urn:microsoft.com/office/officeart/2005/8/layout/hList3"/>
    <dgm:cxn modelId="{0A9ECBD2-53DC-4314-A6A8-3EAD57F6B685}" type="presOf" srcId="{0779098E-0675-4B2B-9988-87DED9E9E43D}" destId="{DECBA835-675F-47A0-B6D2-ACEEA370172A}" srcOrd="0" destOrd="0" presId="urn:microsoft.com/office/officeart/2005/8/layout/hList3"/>
    <dgm:cxn modelId="{F3176656-1B3B-46C5-8E38-F816BB6BD81F}" type="presOf" srcId="{16DEE461-DE8A-4FB1-AE53-A75BD04AD5DA}" destId="{8FD7BDCD-DB0D-4E2F-AC85-717C2782BFA0}" srcOrd="0" destOrd="0" presId="urn:microsoft.com/office/officeart/2005/8/layout/hList3"/>
    <dgm:cxn modelId="{CEE4710F-A04E-4905-A058-A0CAB0EDCE48}" srcId="{BDCBBC6D-8D5A-4BE1-90ED-29E382CCF42F}" destId="{BD1AA810-47A1-4AA9-84AB-2C38A20121CC}" srcOrd="0" destOrd="0" parTransId="{EBF7EB6F-A615-4973-ABFE-0B85CCB08776}" sibTransId="{D85A46FB-664B-4CC2-9C88-29E6373340F6}"/>
    <dgm:cxn modelId="{04EFB7C2-9344-480F-AADB-C8F6B2EECB84}" srcId="{BDCBBC6D-8D5A-4BE1-90ED-29E382CCF42F}" destId="{0779098E-0675-4B2B-9988-87DED9E9E43D}" srcOrd="2" destOrd="0" parTransId="{E1253734-491D-483F-9A09-BE611FF2D0F7}" sibTransId="{714721FD-FD1B-46DA-A8A4-7F74B33DDBAF}"/>
    <dgm:cxn modelId="{21C68364-8312-4D0C-9C5F-60646CF37076}" type="presOf" srcId="{BD1AA810-47A1-4AA9-84AB-2C38A20121CC}" destId="{1D24F801-AE84-45E2-99A2-DAB2EB242445}" srcOrd="0" destOrd="0" presId="urn:microsoft.com/office/officeart/2005/8/layout/hList3"/>
    <dgm:cxn modelId="{20A1379F-3F81-4BCD-B3A4-503125DF84FA}" srcId="{BDCBBC6D-8D5A-4BE1-90ED-29E382CCF42F}" destId="{16DEE461-DE8A-4FB1-AE53-A75BD04AD5DA}" srcOrd="1" destOrd="0" parTransId="{B53C4925-88EB-40A9-9A4A-8DC44E83467F}" sibTransId="{69A2AA82-B4FB-4F39-86D6-B466A348697E}"/>
    <dgm:cxn modelId="{5B9BCC2B-4F6A-4FE9-B446-9B4548CA5EBA}" type="presOf" srcId="{C5CC8539-BF18-49C3-8996-324F0A1063E5}" destId="{8E501DC6-BAF5-4209-B7B2-846034B7CCDC}" srcOrd="0" destOrd="0" presId="urn:microsoft.com/office/officeart/2005/8/layout/hList3"/>
    <dgm:cxn modelId="{D36EFB8C-F63B-4108-970B-B724E2ADAE69}" type="presParOf" srcId="{8E501DC6-BAF5-4209-B7B2-846034B7CCDC}" destId="{1FBF3A72-30AB-4D6D-8AA7-7F39591AF985}" srcOrd="0" destOrd="0" presId="urn:microsoft.com/office/officeart/2005/8/layout/hList3"/>
    <dgm:cxn modelId="{3BB21BBD-9457-4B98-BEFB-C067FA280B1C}" type="presParOf" srcId="{8E501DC6-BAF5-4209-B7B2-846034B7CCDC}" destId="{4D2A57AF-3130-45D4-868F-3A4234FEB5BE}" srcOrd="1" destOrd="0" presId="urn:microsoft.com/office/officeart/2005/8/layout/hList3"/>
    <dgm:cxn modelId="{A2B4F9B7-7C6C-4FBA-BD33-D192E1AF8C80}" type="presParOf" srcId="{4D2A57AF-3130-45D4-868F-3A4234FEB5BE}" destId="{1D24F801-AE84-45E2-99A2-DAB2EB242445}" srcOrd="0" destOrd="0" presId="urn:microsoft.com/office/officeart/2005/8/layout/hList3"/>
    <dgm:cxn modelId="{57293DA2-41C1-4C53-814E-351F9E9B4EA1}" type="presParOf" srcId="{4D2A57AF-3130-45D4-868F-3A4234FEB5BE}" destId="{8FD7BDCD-DB0D-4E2F-AC85-717C2782BFA0}" srcOrd="1" destOrd="0" presId="urn:microsoft.com/office/officeart/2005/8/layout/hList3"/>
    <dgm:cxn modelId="{C52C540B-B499-454B-90A8-7073438C6572}" type="presParOf" srcId="{4D2A57AF-3130-45D4-868F-3A4234FEB5BE}" destId="{DECBA835-675F-47A0-B6D2-ACEEA370172A}" srcOrd="2" destOrd="0" presId="urn:microsoft.com/office/officeart/2005/8/layout/hList3"/>
    <dgm:cxn modelId="{C727BE18-99B3-45FD-BC63-C45D9586534E}" type="presParOf" srcId="{8E501DC6-BAF5-4209-B7B2-846034B7CCDC}" destId="{5842E209-C10C-4D3E-9119-470827424632}" srcOrd="2" destOrd="0" presId="urn:microsoft.com/office/officeart/2005/8/layout/h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BD2C2E-C8A4-4243-A4B1-1D649F82477F}" type="doc">
      <dgm:prSet loTypeId="urn:microsoft.com/office/officeart/2005/8/layout/gear1" loCatId="process" qsTypeId="urn:microsoft.com/office/officeart/2005/8/quickstyle/simple1" qsCatId="simple" csTypeId="urn:microsoft.com/office/officeart/2005/8/colors/accent4_5" csCatId="accent4" phldr="1"/>
      <dgm:spPr/>
    </dgm:pt>
    <dgm:pt modelId="{ED737663-F4F2-454A-93E1-5638C9865E19}">
      <dgm:prSet phldrT="[Texto]" custT="1"/>
      <dgm:spPr/>
      <dgm:t>
        <a:bodyPr/>
        <a:lstStyle/>
        <a:p>
          <a:r>
            <a:rPr lang="es-ES" sz="2000" dirty="0" smtClean="0"/>
            <a:t>Quehacer</a:t>
          </a:r>
          <a:endParaRPr lang="es-ES" sz="2000" dirty="0"/>
        </a:p>
      </dgm:t>
    </dgm:pt>
    <dgm:pt modelId="{CCB43D4E-4EFB-4219-B174-920B02562ADC}" type="parTrans" cxnId="{1258F35A-89A4-4D41-9209-3680F854E2AF}">
      <dgm:prSet/>
      <dgm:spPr/>
      <dgm:t>
        <a:bodyPr/>
        <a:lstStyle/>
        <a:p>
          <a:endParaRPr lang="es-ES"/>
        </a:p>
      </dgm:t>
    </dgm:pt>
    <dgm:pt modelId="{DB6CF68F-DD95-41B1-82D4-1AED3F4A4273}" type="sibTrans" cxnId="{1258F35A-89A4-4D41-9209-3680F854E2AF}">
      <dgm:prSet/>
      <dgm:spPr/>
      <dgm:t>
        <a:bodyPr/>
        <a:lstStyle/>
        <a:p>
          <a:endParaRPr lang="es-ES"/>
        </a:p>
      </dgm:t>
    </dgm:pt>
    <dgm:pt modelId="{6617824D-5AD3-4B9E-8FB1-80DA864B8919}">
      <dgm:prSet phldrT="[Texto]" custT="1"/>
      <dgm:spPr/>
      <dgm:t>
        <a:bodyPr/>
        <a:lstStyle/>
        <a:p>
          <a:r>
            <a:rPr lang="es-ES" sz="2000" dirty="0" err="1" smtClean="0"/>
            <a:t>Pensa</a:t>
          </a:r>
          <a:r>
            <a:rPr lang="es-ES" sz="2000" dirty="0" smtClean="0"/>
            <a:t>-miento</a:t>
          </a:r>
          <a:endParaRPr lang="es-ES" sz="2000" dirty="0"/>
        </a:p>
      </dgm:t>
    </dgm:pt>
    <dgm:pt modelId="{BE42F875-DF6F-407D-902A-8C6DF95AFC77}" type="parTrans" cxnId="{49EE2956-D73F-4EEA-A09D-BEE2CDF3574D}">
      <dgm:prSet/>
      <dgm:spPr/>
      <dgm:t>
        <a:bodyPr/>
        <a:lstStyle/>
        <a:p>
          <a:endParaRPr lang="es-ES"/>
        </a:p>
      </dgm:t>
    </dgm:pt>
    <dgm:pt modelId="{D5F5831F-41DA-4871-B55F-24F411AE73AE}" type="sibTrans" cxnId="{49EE2956-D73F-4EEA-A09D-BEE2CDF3574D}">
      <dgm:prSet/>
      <dgm:spPr/>
      <dgm:t>
        <a:bodyPr/>
        <a:lstStyle/>
        <a:p>
          <a:endParaRPr lang="es-ES"/>
        </a:p>
      </dgm:t>
    </dgm:pt>
    <dgm:pt modelId="{458145C7-3457-468C-B1FF-7225A80F50A3}">
      <dgm:prSet phldrT="[Texto]" custT="1"/>
      <dgm:spPr/>
      <dgm:t>
        <a:bodyPr/>
        <a:lstStyle/>
        <a:p>
          <a:r>
            <a:rPr lang="es-ES" sz="1800" dirty="0" smtClean="0"/>
            <a:t>Acción</a:t>
          </a:r>
          <a:endParaRPr lang="es-ES" sz="1800" dirty="0"/>
        </a:p>
      </dgm:t>
    </dgm:pt>
    <dgm:pt modelId="{AFCE7194-FCF7-4931-A874-0F8F20D94BBF}" type="parTrans" cxnId="{0B95E123-C95B-4B3D-AE05-E07594992166}">
      <dgm:prSet/>
      <dgm:spPr/>
      <dgm:t>
        <a:bodyPr/>
        <a:lstStyle/>
        <a:p>
          <a:endParaRPr lang="es-ES"/>
        </a:p>
      </dgm:t>
    </dgm:pt>
    <dgm:pt modelId="{D0AA3D25-786E-4AC2-8347-A1DF289AF034}" type="sibTrans" cxnId="{0B95E123-C95B-4B3D-AE05-E07594992166}">
      <dgm:prSet/>
      <dgm:spPr/>
      <dgm:t>
        <a:bodyPr/>
        <a:lstStyle/>
        <a:p>
          <a:endParaRPr lang="es-ES"/>
        </a:p>
      </dgm:t>
    </dgm:pt>
    <dgm:pt modelId="{522F1E1F-D0EB-4D82-8F4A-D6A6B2CDD151}" type="pres">
      <dgm:prSet presAssocID="{37BD2C2E-C8A4-4243-A4B1-1D649F82477F}" presName="composite" presStyleCnt="0">
        <dgm:presLayoutVars>
          <dgm:chMax val="3"/>
          <dgm:animLvl val="lvl"/>
          <dgm:resizeHandles val="exact"/>
        </dgm:presLayoutVars>
      </dgm:prSet>
      <dgm:spPr/>
    </dgm:pt>
    <dgm:pt modelId="{F166F435-95EA-4A58-B8FF-11AC15D84A90}" type="pres">
      <dgm:prSet presAssocID="{ED737663-F4F2-454A-93E1-5638C9865E19}" presName="gear1" presStyleLbl="node1" presStyleIdx="0" presStyleCnt="3">
        <dgm:presLayoutVars>
          <dgm:chMax val="1"/>
          <dgm:bulletEnabled val="1"/>
        </dgm:presLayoutVars>
      </dgm:prSet>
      <dgm:spPr/>
      <dgm:t>
        <a:bodyPr/>
        <a:lstStyle/>
        <a:p>
          <a:endParaRPr lang="es-ES"/>
        </a:p>
      </dgm:t>
    </dgm:pt>
    <dgm:pt modelId="{0A5C7164-C65B-4639-A4A1-7023D719E9EF}" type="pres">
      <dgm:prSet presAssocID="{ED737663-F4F2-454A-93E1-5638C9865E19}" presName="gear1srcNode" presStyleLbl="node1" presStyleIdx="0" presStyleCnt="3"/>
      <dgm:spPr/>
      <dgm:t>
        <a:bodyPr/>
        <a:lstStyle/>
        <a:p>
          <a:endParaRPr lang="es-ES"/>
        </a:p>
      </dgm:t>
    </dgm:pt>
    <dgm:pt modelId="{FD63CFA8-E690-47D1-A159-206DDECFA252}" type="pres">
      <dgm:prSet presAssocID="{ED737663-F4F2-454A-93E1-5638C9865E19}" presName="gear1dstNode" presStyleLbl="node1" presStyleIdx="0" presStyleCnt="3"/>
      <dgm:spPr/>
      <dgm:t>
        <a:bodyPr/>
        <a:lstStyle/>
        <a:p>
          <a:endParaRPr lang="es-ES"/>
        </a:p>
      </dgm:t>
    </dgm:pt>
    <dgm:pt modelId="{57EC3CDE-89A0-4A26-A047-DAC919C5BD79}" type="pres">
      <dgm:prSet presAssocID="{6617824D-5AD3-4B9E-8FB1-80DA864B8919}" presName="gear2" presStyleLbl="node1" presStyleIdx="1" presStyleCnt="3" custScaleX="120882" custScaleY="112549">
        <dgm:presLayoutVars>
          <dgm:chMax val="1"/>
          <dgm:bulletEnabled val="1"/>
        </dgm:presLayoutVars>
      </dgm:prSet>
      <dgm:spPr/>
      <dgm:t>
        <a:bodyPr/>
        <a:lstStyle/>
        <a:p>
          <a:endParaRPr lang="es-ES"/>
        </a:p>
      </dgm:t>
    </dgm:pt>
    <dgm:pt modelId="{A56934B9-4EF1-4B5F-A924-9FF7E8A6D25D}" type="pres">
      <dgm:prSet presAssocID="{6617824D-5AD3-4B9E-8FB1-80DA864B8919}" presName="gear2srcNode" presStyleLbl="node1" presStyleIdx="1" presStyleCnt="3"/>
      <dgm:spPr/>
      <dgm:t>
        <a:bodyPr/>
        <a:lstStyle/>
        <a:p>
          <a:endParaRPr lang="es-ES"/>
        </a:p>
      </dgm:t>
    </dgm:pt>
    <dgm:pt modelId="{8A1FE827-F097-4A08-A4C7-2F1CD47AD00B}" type="pres">
      <dgm:prSet presAssocID="{6617824D-5AD3-4B9E-8FB1-80DA864B8919}" presName="gear2dstNode" presStyleLbl="node1" presStyleIdx="1" presStyleCnt="3"/>
      <dgm:spPr/>
      <dgm:t>
        <a:bodyPr/>
        <a:lstStyle/>
        <a:p>
          <a:endParaRPr lang="es-ES"/>
        </a:p>
      </dgm:t>
    </dgm:pt>
    <dgm:pt modelId="{A61C3249-597B-4F25-8103-F2C1AF85D55B}" type="pres">
      <dgm:prSet presAssocID="{458145C7-3457-468C-B1FF-7225A80F50A3}" presName="gear3" presStyleLbl="node1" presStyleIdx="2" presStyleCnt="3"/>
      <dgm:spPr/>
      <dgm:t>
        <a:bodyPr/>
        <a:lstStyle/>
        <a:p>
          <a:endParaRPr lang="es-ES"/>
        </a:p>
      </dgm:t>
    </dgm:pt>
    <dgm:pt modelId="{CE7E4A45-07AB-4F84-B7B5-BE11E4DB690F}" type="pres">
      <dgm:prSet presAssocID="{458145C7-3457-468C-B1FF-7225A80F50A3}" presName="gear3tx" presStyleLbl="node1" presStyleIdx="2" presStyleCnt="3">
        <dgm:presLayoutVars>
          <dgm:chMax val="1"/>
          <dgm:bulletEnabled val="1"/>
        </dgm:presLayoutVars>
      </dgm:prSet>
      <dgm:spPr/>
      <dgm:t>
        <a:bodyPr/>
        <a:lstStyle/>
        <a:p>
          <a:endParaRPr lang="es-ES"/>
        </a:p>
      </dgm:t>
    </dgm:pt>
    <dgm:pt modelId="{AE04F05A-2A2E-48E8-A927-7E4C4BA826B1}" type="pres">
      <dgm:prSet presAssocID="{458145C7-3457-468C-B1FF-7225A80F50A3}" presName="gear3srcNode" presStyleLbl="node1" presStyleIdx="2" presStyleCnt="3"/>
      <dgm:spPr/>
      <dgm:t>
        <a:bodyPr/>
        <a:lstStyle/>
        <a:p>
          <a:endParaRPr lang="es-ES"/>
        </a:p>
      </dgm:t>
    </dgm:pt>
    <dgm:pt modelId="{136E09D5-5794-44D0-9AB3-E5DEAA56F33E}" type="pres">
      <dgm:prSet presAssocID="{458145C7-3457-468C-B1FF-7225A80F50A3}" presName="gear3dstNode" presStyleLbl="node1" presStyleIdx="2" presStyleCnt="3"/>
      <dgm:spPr/>
      <dgm:t>
        <a:bodyPr/>
        <a:lstStyle/>
        <a:p>
          <a:endParaRPr lang="es-ES"/>
        </a:p>
      </dgm:t>
    </dgm:pt>
    <dgm:pt modelId="{5E4A6716-6965-4DD7-9F5F-C4399BCA0918}" type="pres">
      <dgm:prSet presAssocID="{DB6CF68F-DD95-41B1-82D4-1AED3F4A4273}" presName="connector1" presStyleLbl="sibTrans2D1" presStyleIdx="0" presStyleCnt="3"/>
      <dgm:spPr/>
      <dgm:t>
        <a:bodyPr/>
        <a:lstStyle/>
        <a:p>
          <a:endParaRPr lang="es-ES"/>
        </a:p>
      </dgm:t>
    </dgm:pt>
    <dgm:pt modelId="{13627C18-8474-4C37-95B4-03C3C91FD726}" type="pres">
      <dgm:prSet presAssocID="{D5F5831F-41DA-4871-B55F-24F411AE73AE}" presName="connector2" presStyleLbl="sibTrans2D1" presStyleIdx="1" presStyleCnt="3"/>
      <dgm:spPr/>
      <dgm:t>
        <a:bodyPr/>
        <a:lstStyle/>
        <a:p>
          <a:endParaRPr lang="es-ES"/>
        </a:p>
      </dgm:t>
    </dgm:pt>
    <dgm:pt modelId="{2DB791AF-0504-4203-9548-40232F41165F}" type="pres">
      <dgm:prSet presAssocID="{D0AA3D25-786E-4AC2-8347-A1DF289AF034}" presName="connector3" presStyleLbl="sibTrans2D1" presStyleIdx="2" presStyleCnt="3"/>
      <dgm:spPr/>
      <dgm:t>
        <a:bodyPr/>
        <a:lstStyle/>
        <a:p>
          <a:endParaRPr lang="es-ES"/>
        </a:p>
      </dgm:t>
    </dgm:pt>
  </dgm:ptLst>
  <dgm:cxnLst>
    <dgm:cxn modelId="{C50CB9EB-6DD3-4C07-8877-10173D758312}" type="presOf" srcId="{37BD2C2E-C8A4-4243-A4B1-1D649F82477F}" destId="{522F1E1F-D0EB-4D82-8F4A-D6A6B2CDD151}" srcOrd="0" destOrd="0" presId="urn:microsoft.com/office/officeart/2005/8/layout/gear1"/>
    <dgm:cxn modelId="{B57496A1-A2E8-4D94-BBB8-667A438818C6}" type="presOf" srcId="{ED737663-F4F2-454A-93E1-5638C9865E19}" destId="{0A5C7164-C65B-4639-A4A1-7023D719E9EF}" srcOrd="1" destOrd="0" presId="urn:microsoft.com/office/officeart/2005/8/layout/gear1"/>
    <dgm:cxn modelId="{49EE2956-D73F-4EEA-A09D-BEE2CDF3574D}" srcId="{37BD2C2E-C8A4-4243-A4B1-1D649F82477F}" destId="{6617824D-5AD3-4B9E-8FB1-80DA864B8919}" srcOrd="1" destOrd="0" parTransId="{BE42F875-DF6F-407D-902A-8C6DF95AFC77}" sibTransId="{D5F5831F-41DA-4871-B55F-24F411AE73AE}"/>
    <dgm:cxn modelId="{1258F35A-89A4-4D41-9209-3680F854E2AF}" srcId="{37BD2C2E-C8A4-4243-A4B1-1D649F82477F}" destId="{ED737663-F4F2-454A-93E1-5638C9865E19}" srcOrd="0" destOrd="0" parTransId="{CCB43D4E-4EFB-4219-B174-920B02562ADC}" sibTransId="{DB6CF68F-DD95-41B1-82D4-1AED3F4A4273}"/>
    <dgm:cxn modelId="{78FE9EDD-9DA1-4730-958B-15D34D14B681}" type="presOf" srcId="{458145C7-3457-468C-B1FF-7225A80F50A3}" destId="{A61C3249-597B-4F25-8103-F2C1AF85D55B}" srcOrd="0" destOrd="0" presId="urn:microsoft.com/office/officeart/2005/8/layout/gear1"/>
    <dgm:cxn modelId="{5616A4AA-5B43-40EC-8700-2B8EA9F2EABE}" type="presOf" srcId="{6617824D-5AD3-4B9E-8FB1-80DA864B8919}" destId="{57EC3CDE-89A0-4A26-A047-DAC919C5BD79}" srcOrd="0" destOrd="0" presId="urn:microsoft.com/office/officeart/2005/8/layout/gear1"/>
    <dgm:cxn modelId="{0B95E123-C95B-4B3D-AE05-E07594992166}" srcId="{37BD2C2E-C8A4-4243-A4B1-1D649F82477F}" destId="{458145C7-3457-468C-B1FF-7225A80F50A3}" srcOrd="2" destOrd="0" parTransId="{AFCE7194-FCF7-4931-A874-0F8F20D94BBF}" sibTransId="{D0AA3D25-786E-4AC2-8347-A1DF289AF034}"/>
    <dgm:cxn modelId="{915E25E6-2B87-4751-97CB-8339260266E2}" type="presOf" srcId="{D0AA3D25-786E-4AC2-8347-A1DF289AF034}" destId="{2DB791AF-0504-4203-9548-40232F41165F}" srcOrd="0" destOrd="0" presId="urn:microsoft.com/office/officeart/2005/8/layout/gear1"/>
    <dgm:cxn modelId="{C9C5D91E-5E0C-4E5E-9A23-3876D39C99D2}" type="presOf" srcId="{DB6CF68F-DD95-41B1-82D4-1AED3F4A4273}" destId="{5E4A6716-6965-4DD7-9F5F-C4399BCA0918}" srcOrd="0" destOrd="0" presId="urn:microsoft.com/office/officeart/2005/8/layout/gear1"/>
    <dgm:cxn modelId="{152D9BEF-342E-4D24-A368-C49C758C30B5}" type="presOf" srcId="{6617824D-5AD3-4B9E-8FB1-80DA864B8919}" destId="{A56934B9-4EF1-4B5F-A924-9FF7E8A6D25D}" srcOrd="1" destOrd="0" presId="urn:microsoft.com/office/officeart/2005/8/layout/gear1"/>
    <dgm:cxn modelId="{34A1ADB6-7AE4-44F8-8FE6-647C9B16DE96}" type="presOf" srcId="{458145C7-3457-468C-B1FF-7225A80F50A3}" destId="{CE7E4A45-07AB-4F84-B7B5-BE11E4DB690F}" srcOrd="1" destOrd="0" presId="urn:microsoft.com/office/officeart/2005/8/layout/gear1"/>
    <dgm:cxn modelId="{852C1BC7-A358-4A56-8C24-742ACF93CAC0}" type="presOf" srcId="{ED737663-F4F2-454A-93E1-5638C9865E19}" destId="{FD63CFA8-E690-47D1-A159-206DDECFA252}" srcOrd="2" destOrd="0" presId="urn:microsoft.com/office/officeart/2005/8/layout/gear1"/>
    <dgm:cxn modelId="{995FDAA8-3F04-4EE4-8778-CD91F9558588}" type="presOf" srcId="{D5F5831F-41DA-4871-B55F-24F411AE73AE}" destId="{13627C18-8474-4C37-95B4-03C3C91FD726}" srcOrd="0" destOrd="0" presId="urn:microsoft.com/office/officeart/2005/8/layout/gear1"/>
    <dgm:cxn modelId="{15F71F40-58FB-48D1-97B5-85EBA87DE365}" type="presOf" srcId="{6617824D-5AD3-4B9E-8FB1-80DA864B8919}" destId="{8A1FE827-F097-4A08-A4C7-2F1CD47AD00B}" srcOrd="2" destOrd="0" presId="urn:microsoft.com/office/officeart/2005/8/layout/gear1"/>
    <dgm:cxn modelId="{71817D95-BDA2-442F-9995-F2DEA57FFAC7}" type="presOf" srcId="{458145C7-3457-468C-B1FF-7225A80F50A3}" destId="{AE04F05A-2A2E-48E8-A927-7E4C4BA826B1}" srcOrd="2" destOrd="0" presId="urn:microsoft.com/office/officeart/2005/8/layout/gear1"/>
    <dgm:cxn modelId="{78A2D273-4B6F-4BE4-801C-71492AA8377F}" type="presOf" srcId="{ED737663-F4F2-454A-93E1-5638C9865E19}" destId="{F166F435-95EA-4A58-B8FF-11AC15D84A90}" srcOrd="0" destOrd="0" presId="urn:microsoft.com/office/officeart/2005/8/layout/gear1"/>
    <dgm:cxn modelId="{E6D23EF2-02C6-43FF-8F05-05F725319722}" type="presOf" srcId="{458145C7-3457-468C-B1FF-7225A80F50A3}" destId="{136E09D5-5794-44D0-9AB3-E5DEAA56F33E}" srcOrd="3" destOrd="0" presId="urn:microsoft.com/office/officeart/2005/8/layout/gear1"/>
    <dgm:cxn modelId="{DAE2750D-3F37-4BE5-B4F8-F7A160E45FE0}" type="presParOf" srcId="{522F1E1F-D0EB-4D82-8F4A-D6A6B2CDD151}" destId="{F166F435-95EA-4A58-B8FF-11AC15D84A90}" srcOrd="0" destOrd="0" presId="urn:microsoft.com/office/officeart/2005/8/layout/gear1"/>
    <dgm:cxn modelId="{63B5FED6-9021-4E36-9EEE-0D4E6B8DA52B}" type="presParOf" srcId="{522F1E1F-D0EB-4D82-8F4A-D6A6B2CDD151}" destId="{0A5C7164-C65B-4639-A4A1-7023D719E9EF}" srcOrd="1" destOrd="0" presId="urn:microsoft.com/office/officeart/2005/8/layout/gear1"/>
    <dgm:cxn modelId="{CD8EFF82-8F32-4B7F-AF3C-BDAF8E3FA463}" type="presParOf" srcId="{522F1E1F-D0EB-4D82-8F4A-D6A6B2CDD151}" destId="{FD63CFA8-E690-47D1-A159-206DDECFA252}" srcOrd="2" destOrd="0" presId="urn:microsoft.com/office/officeart/2005/8/layout/gear1"/>
    <dgm:cxn modelId="{4347426F-A6DA-46A5-8A20-84C100AB538A}" type="presParOf" srcId="{522F1E1F-D0EB-4D82-8F4A-D6A6B2CDD151}" destId="{57EC3CDE-89A0-4A26-A047-DAC919C5BD79}" srcOrd="3" destOrd="0" presId="urn:microsoft.com/office/officeart/2005/8/layout/gear1"/>
    <dgm:cxn modelId="{F9DFC7A2-C203-44BB-8AA7-9431BC713262}" type="presParOf" srcId="{522F1E1F-D0EB-4D82-8F4A-D6A6B2CDD151}" destId="{A56934B9-4EF1-4B5F-A924-9FF7E8A6D25D}" srcOrd="4" destOrd="0" presId="urn:microsoft.com/office/officeart/2005/8/layout/gear1"/>
    <dgm:cxn modelId="{CF7EC98C-E2BD-49A2-81BB-322442DDE4FF}" type="presParOf" srcId="{522F1E1F-D0EB-4D82-8F4A-D6A6B2CDD151}" destId="{8A1FE827-F097-4A08-A4C7-2F1CD47AD00B}" srcOrd="5" destOrd="0" presId="urn:microsoft.com/office/officeart/2005/8/layout/gear1"/>
    <dgm:cxn modelId="{893B002C-F883-4368-9153-BC430D3DAAB1}" type="presParOf" srcId="{522F1E1F-D0EB-4D82-8F4A-D6A6B2CDD151}" destId="{A61C3249-597B-4F25-8103-F2C1AF85D55B}" srcOrd="6" destOrd="0" presId="urn:microsoft.com/office/officeart/2005/8/layout/gear1"/>
    <dgm:cxn modelId="{461A784B-F82E-4460-A015-A05C4E106EAD}" type="presParOf" srcId="{522F1E1F-D0EB-4D82-8F4A-D6A6B2CDD151}" destId="{CE7E4A45-07AB-4F84-B7B5-BE11E4DB690F}" srcOrd="7" destOrd="0" presId="urn:microsoft.com/office/officeart/2005/8/layout/gear1"/>
    <dgm:cxn modelId="{D26BE594-E359-4EAA-B9F4-AFBA5E18FFF8}" type="presParOf" srcId="{522F1E1F-D0EB-4D82-8F4A-D6A6B2CDD151}" destId="{AE04F05A-2A2E-48E8-A927-7E4C4BA826B1}" srcOrd="8" destOrd="0" presId="urn:microsoft.com/office/officeart/2005/8/layout/gear1"/>
    <dgm:cxn modelId="{C520884C-2980-4F4D-8DFE-31C9C4B15E1E}" type="presParOf" srcId="{522F1E1F-D0EB-4D82-8F4A-D6A6B2CDD151}" destId="{136E09D5-5794-44D0-9AB3-E5DEAA56F33E}" srcOrd="9" destOrd="0" presId="urn:microsoft.com/office/officeart/2005/8/layout/gear1"/>
    <dgm:cxn modelId="{FAA23A67-EE0D-4428-9639-E87DCBA09CDB}" type="presParOf" srcId="{522F1E1F-D0EB-4D82-8F4A-D6A6B2CDD151}" destId="{5E4A6716-6965-4DD7-9F5F-C4399BCA0918}" srcOrd="10" destOrd="0" presId="urn:microsoft.com/office/officeart/2005/8/layout/gear1"/>
    <dgm:cxn modelId="{6CCC6F98-40EA-4765-9B41-3C5803EACEDD}" type="presParOf" srcId="{522F1E1F-D0EB-4D82-8F4A-D6A6B2CDD151}" destId="{13627C18-8474-4C37-95B4-03C3C91FD726}" srcOrd="11" destOrd="0" presId="urn:microsoft.com/office/officeart/2005/8/layout/gear1"/>
    <dgm:cxn modelId="{60DF9E7E-9825-46F8-92DA-FC1A0D5A3712}" type="presParOf" srcId="{522F1E1F-D0EB-4D82-8F4A-D6A6B2CDD151}" destId="{2DB791AF-0504-4203-9548-40232F41165F}" srcOrd="12" destOrd="0" presId="urn:microsoft.com/office/officeart/2005/8/layout/gear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7E9B13E-91E2-4357-B5FA-63281252203F}" type="doc">
      <dgm:prSet loTypeId="urn:microsoft.com/office/officeart/2005/8/layout/cycle4" loCatId="relationship" qsTypeId="urn:microsoft.com/office/officeart/2005/8/quickstyle/simple1" qsCatId="simple" csTypeId="urn:microsoft.com/office/officeart/2005/8/colors/accent2_4" csCatId="accent2" phldr="1"/>
      <dgm:spPr/>
      <dgm:t>
        <a:bodyPr/>
        <a:lstStyle/>
        <a:p>
          <a:endParaRPr lang="es-ES"/>
        </a:p>
      </dgm:t>
    </dgm:pt>
    <dgm:pt modelId="{A26BF8D5-CD94-4296-AA84-4589A727EBB0}">
      <dgm:prSet phldrT="[Texto]"/>
      <dgm:spPr/>
      <dgm:t>
        <a:bodyPr/>
        <a:lstStyle/>
        <a:p>
          <a:r>
            <a:rPr lang="es-ES" dirty="0" smtClean="0"/>
            <a:t>Centro de nuestra acción</a:t>
          </a:r>
          <a:endParaRPr lang="es-ES" dirty="0"/>
        </a:p>
      </dgm:t>
    </dgm:pt>
    <dgm:pt modelId="{FA2B028B-1260-48D5-BD7B-4A151761904F}" type="parTrans" cxnId="{D2BFC41D-DAFA-44C3-9F85-37C0F6CC19F0}">
      <dgm:prSet/>
      <dgm:spPr/>
      <dgm:t>
        <a:bodyPr/>
        <a:lstStyle/>
        <a:p>
          <a:endParaRPr lang="es-ES"/>
        </a:p>
      </dgm:t>
    </dgm:pt>
    <dgm:pt modelId="{795CF371-84A5-4D1A-BCB3-6E375CBAAD5C}" type="sibTrans" cxnId="{D2BFC41D-DAFA-44C3-9F85-37C0F6CC19F0}">
      <dgm:prSet/>
      <dgm:spPr/>
      <dgm:t>
        <a:bodyPr/>
        <a:lstStyle/>
        <a:p>
          <a:endParaRPr lang="es-ES"/>
        </a:p>
      </dgm:t>
    </dgm:pt>
    <dgm:pt modelId="{40A7D961-72F9-41E8-A2CF-5C98F60BAB8F}">
      <dgm:prSet phldrT="[Texto]" custT="1"/>
      <dgm:spPr/>
      <dgm:t>
        <a:bodyPr/>
        <a:lstStyle/>
        <a:p>
          <a:r>
            <a:rPr lang="es-ES" sz="1800" b="1" dirty="0" smtClean="0">
              <a:solidFill>
                <a:srgbClr val="FF0000"/>
              </a:solidFill>
            </a:rPr>
            <a:t>LA PERSONA</a:t>
          </a:r>
          <a:endParaRPr lang="es-ES" sz="1800" b="1" dirty="0">
            <a:solidFill>
              <a:srgbClr val="FF0000"/>
            </a:solidFill>
          </a:endParaRPr>
        </a:p>
      </dgm:t>
    </dgm:pt>
    <dgm:pt modelId="{8C47C028-FAA4-4A4E-8FD7-4C0A0EE9030D}" type="parTrans" cxnId="{81D5D66D-A3FC-45AE-A331-745CA9EED454}">
      <dgm:prSet/>
      <dgm:spPr/>
      <dgm:t>
        <a:bodyPr/>
        <a:lstStyle/>
        <a:p>
          <a:endParaRPr lang="es-ES"/>
        </a:p>
      </dgm:t>
    </dgm:pt>
    <dgm:pt modelId="{1257B855-D6CE-4274-B381-4C4A694262FD}" type="sibTrans" cxnId="{81D5D66D-A3FC-45AE-A331-745CA9EED454}">
      <dgm:prSet/>
      <dgm:spPr/>
      <dgm:t>
        <a:bodyPr/>
        <a:lstStyle/>
        <a:p>
          <a:endParaRPr lang="es-ES"/>
        </a:p>
      </dgm:t>
    </dgm:pt>
    <dgm:pt modelId="{BFDBD7A9-9D64-47CE-BDDF-337CEB24710C}">
      <dgm:prSet phldrT="[Texto]"/>
      <dgm:spPr>
        <a:solidFill>
          <a:schemeClr val="accent2"/>
        </a:solidFill>
      </dgm:spPr>
      <dgm:t>
        <a:bodyPr/>
        <a:lstStyle/>
        <a:p>
          <a:r>
            <a:rPr lang="es-ES" dirty="0" smtClean="0"/>
            <a:t>Motivación de nuestra acción</a:t>
          </a:r>
          <a:endParaRPr lang="es-ES" dirty="0"/>
        </a:p>
      </dgm:t>
    </dgm:pt>
    <dgm:pt modelId="{43206BB6-729D-424A-8B29-E3F8DCA6B8B6}" type="parTrans" cxnId="{03D58246-F827-449C-B049-1426CDE3DDB6}">
      <dgm:prSet/>
      <dgm:spPr/>
      <dgm:t>
        <a:bodyPr/>
        <a:lstStyle/>
        <a:p>
          <a:endParaRPr lang="es-ES"/>
        </a:p>
      </dgm:t>
    </dgm:pt>
    <dgm:pt modelId="{DA7C4E46-FC96-4A7B-BCBD-26FF481646CF}" type="sibTrans" cxnId="{03D58246-F827-449C-B049-1426CDE3DDB6}">
      <dgm:prSet/>
      <dgm:spPr/>
      <dgm:t>
        <a:bodyPr/>
        <a:lstStyle/>
        <a:p>
          <a:endParaRPr lang="es-ES"/>
        </a:p>
      </dgm:t>
    </dgm:pt>
    <dgm:pt modelId="{0E9315AC-DB5D-4619-B18D-FE6FCD24EC70}">
      <dgm:prSet phldrT="[Texto]" custT="1"/>
      <dgm:spPr/>
      <dgm:t>
        <a:bodyPr/>
        <a:lstStyle/>
        <a:p>
          <a:pPr algn="r"/>
          <a:r>
            <a:rPr lang="es-ES" sz="2000" b="1" dirty="0" smtClean="0">
              <a:solidFill>
                <a:srgbClr val="FF0000"/>
              </a:solidFill>
            </a:rPr>
            <a:t>EL AMOR</a:t>
          </a:r>
          <a:endParaRPr lang="es-ES" sz="2000" b="1" dirty="0">
            <a:solidFill>
              <a:srgbClr val="FF0000"/>
            </a:solidFill>
          </a:endParaRPr>
        </a:p>
      </dgm:t>
    </dgm:pt>
    <dgm:pt modelId="{3AD8BFB8-7DC6-4D61-ACDC-A6CD25581F7C}" type="parTrans" cxnId="{97530665-4FAB-4714-A1D2-B306BB0BF4BB}">
      <dgm:prSet/>
      <dgm:spPr/>
      <dgm:t>
        <a:bodyPr/>
        <a:lstStyle/>
        <a:p>
          <a:endParaRPr lang="es-ES"/>
        </a:p>
      </dgm:t>
    </dgm:pt>
    <dgm:pt modelId="{2A96FE32-8C69-4347-9CC2-BD5F215F4ADB}" type="sibTrans" cxnId="{97530665-4FAB-4714-A1D2-B306BB0BF4BB}">
      <dgm:prSet/>
      <dgm:spPr/>
      <dgm:t>
        <a:bodyPr/>
        <a:lstStyle/>
        <a:p>
          <a:endParaRPr lang="es-ES"/>
        </a:p>
      </dgm:t>
    </dgm:pt>
    <dgm:pt modelId="{69C7E05A-1687-478B-A66C-10D959791284}">
      <dgm:prSet phldrT="[Texto]"/>
      <dgm:spPr>
        <a:solidFill>
          <a:schemeClr val="accent2"/>
        </a:solidFill>
      </dgm:spPr>
      <dgm:t>
        <a:bodyPr/>
        <a:lstStyle/>
        <a:p>
          <a:r>
            <a:rPr lang="es-ES" dirty="0" smtClean="0"/>
            <a:t>Clave de nuestra acción</a:t>
          </a:r>
          <a:endParaRPr lang="es-ES" dirty="0"/>
        </a:p>
      </dgm:t>
    </dgm:pt>
    <dgm:pt modelId="{404F8F90-06AA-4940-9258-8B8A5B137541}" type="parTrans" cxnId="{F8E79A06-46A0-402C-BF9C-DD93998C9B18}">
      <dgm:prSet/>
      <dgm:spPr/>
      <dgm:t>
        <a:bodyPr/>
        <a:lstStyle/>
        <a:p>
          <a:endParaRPr lang="es-ES"/>
        </a:p>
      </dgm:t>
    </dgm:pt>
    <dgm:pt modelId="{2B297A17-939C-4326-9789-53681B97D79F}" type="sibTrans" cxnId="{F8E79A06-46A0-402C-BF9C-DD93998C9B18}">
      <dgm:prSet/>
      <dgm:spPr/>
      <dgm:t>
        <a:bodyPr/>
        <a:lstStyle/>
        <a:p>
          <a:endParaRPr lang="es-ES"/>
        </a:p>
      </dgm:t>
    </dgm:pt>
    <dgm:pt modelId="{D0BDE23D-348B-48EA-94BB-C56127D0F160}">
      <dgm:prSet phldrT="[Texto]"/>
      <dgm:spPr>
        <a:solidFill>
          <a:schemeClr val="accent2"/>
        </a:solidFill>
      </dgm:spPr>
      <dgm:t>
        <a:bodyPr/>
        <a:lstStyle/>
        <a:p>
          <a:r>
            <a:rPr lang="es-ES" dirty="0" smtClean="0"/>
            <a:t>Sujeto de la acción</a:t>
          </a:r>
          <a:endParaRPr lang="es-ES" dirty="0"/>
        </a:p>
      </dgm:t>
    </dgm:pt>
    <dgm:pt modelId="{E1A2C11D-B870-4227-842A-2361C405C2B2}" type="parTrans" cxnId="{75B83199-D4AB-4608-9DE1-ED5115C359ED}">
      <dgm:prSet/>
      <dgm:spPr/>
      <dgm:t>
        <a:bodyPr/>
        <a:lstStyle/>
        <a:p>
          <a:endParaRPr lang="es-ES"/>
        </a:p>
      </dgm:t>
    </dgm:pt>
    <dgm:pt modelId="{CD6AAE11-941A-4014-966E-EA5A3F8210A8}" type="sibTrans" cxnId="{75B83199-D4AB-4608-9DE1-ED5115C359ED}">
      <dgm:prSet/>
      <dgm:spPr/>
      <dgm:t>
        <a:bodyPr/>
        <a:lstStyle/>
        <a:p>
          <a:endParaRPr lang="es-ES"/>
        </a:p>
      </dgm:t>
    </dgm:pt>
    <dgm:pt modelId="{118FEF16-F2FD-4E71-B67B-76F69A8D3A92}">
      <dgm:prSet phldrT="[Texto]" custT="1"/>
      <dgm:spPr/>
      <dgm:t>
        <a:bodyPr/>
        <a:lstStyle/>
        <a:p>
          <a:r>
            <a:rPr lang="es-ES" sz="1800" b="1" dirty="0" smtClean="0">
              <a:solidFill>
                <a:srgbClr val="FF0000"/>
              </a:solidFill>
            </a:rPr>
            <a:t>LA IGLESIA</a:t>
          </a:r>
          <a:endParaRPr lang="es-ES" sz="1800" b="1" dirty="0">
            <a:solidFill>
              <a:srgbClr val="FF0000"/>
            </a:solidFill>
          </a:endParaRPr>
        </a:p>
      </dgm:t>
    </dgm:pt>
    <dgm:pt modelId="{EDFE863B-5BFA-421B-9A7A-7F47C97211F5}" type="parTrans" cxnId="{17F56EAB-D90E-44A5-B4FB-32E811DBB789}">
      <dgm:prSet/>
      <dgm:spPr/>
      <dgm:t>
        <a:bodyPr/>
        <a:lstStyle/>
        <a:p>
          <a:endParaRPr lang="es-ES"/>
        </a:p>
      </dgm:t>
    </dgm:pt>
    <dgm:pt modelId="{42FC8853-E73F-44E1-8161-2DF05A7D7424}" type="sibTrans" cxnId="{17F56EAB-D90E-44A5-B4FB-32E811DBB789}">
      <dgm:prSet/>
      <dgm:spPr/>
      <dgm:t>
        <a:bodyPr/>
        <a:lstStyle/>
        <a:p>
          <a:endParaRPr lang="es-ES"/>
        </a:p>
      </dgm:t>
    </dgm:pt>
    <dgm:pt modelId="{86B4DF5D-75E1-4828-862A-0E870D66A978}">
      <dgm:prSet phldrT="[Texto]" custT="1"/>
      <dgm:spPr/>
      <dgm:t>
        <a:bodyPr/>
        <a:lstStyle/>
        <a:p>
          <a:endParaRPr lang="es-ES" sz="1800" b="1" dirty="0">
            <a:solidFill>
              <a:srgbClr val="FF0000"/>
            </a:solidFill>
          </a:endParaRPr>
        </a:p>
      </dgm:t>
    </dgm:pt>
    <dgm:pt modelId="{C3541373-2675-4C87-8757-5AB85113C620}" type="parTrans" cxnId="{9E947A21-B354-42B6-A25D-CEAF4395A166}">
      <dgm:prSet/>
      <dgm:spPr/>
    </dgm:pt>
    <dgm:pt modelId="{57F658C7-7A20-4266-80E7-C5263E877888}" type="sibTrans" cxnId="{9E947A21-B354-42B6-A25D-CEAF4395A166}">
      <dgm:prSet/>
      <dgm:spPr/>
    </dgm:pt>
    <dgm:pt modelId="{4E5E752D-38A0-4CC3-95D4-EC39DA02FFD8}">
      <dgm:prSet phldrT="[Texto]" custT="1"/>
      <dgm:spPr/>
      <dgm:t>
        <a:bodyPr/>
        <a:lstStyle/>
        <a:p>
          <a:endParaRPr lang="es-ES" sz="1800" b="1" dirty="0">
            <a:solidFill>
              <a:srgbClr val="FF0000"/>
            </a:solidFill>
          </a:endParaRPr>
        </a:p>
      </dgm:t>
    </dgm:pt>
    <dgm:pt modelId="{BC2D12F3-3AC2-4276-8D2C-5AE926820250}" type="parTrans" cxnId="{5949295E-36FF-4EA9-A686-BC164D0CF413}">
      <dgm:prSet/>
      <dgm:spPr/>
    </dgm:pt>
    <dgm:pt modelId="{47E26539-7DE8-4FBB-8493-623107E3D8D2}" type="sibTrans" cxnId="{5949295E-36FF-4EA9-A686-BC164D0CF413}">
      <dgm:prSet/>
      <dgm:spPr/>
    </dgm:pt>
    <dgm:pt modelId="{1D764326-21B2-46B7-821E-4D72280F1020}">
      <dgm:prSet phldrT="[Texto]" custT="1"/>
      <dgm:spPr/>
      <dgm:t>
        <a:bodyPr/>
        <a:lstStyle/>
        <a:p>
          <a:pPr algn="r"/>
          <a:r>
            <a:rPr lang="es-ES" sz="1600" b="1" dirty="0" smtClean="0">
              <a:solidFill>
                <a:srgbClr val="FF0000"/>
              </a:solidFill>
            </a:rPr>
            <a:t>INMERSOS EN LA REALIDAD DE POBREZA  </a:t>
          </a:r>
          <a:endParaRPr lang="es-ES" sz="1600" b="1" dirty="0">
            <a:solidFill>
              <a:srgbClr val="FF0000"/>
            </a:solidFill>
          </a:endParaRPr>
        </a:p>
      </dgm:t>
    </dgm:pt>
    <dgm:pt modelId="{F4F92634-5D53-4AE6-A60B-8A20357E1AFF}" type="parTrans" cxnId="{175FBC55-42B5-4332-813D-0289B0B189AD}">
      <dgm:prSet/>
      <dgm:spPr/>
    </dgm:pt>
    <dgm:pt modelId="{14B1C13B-3BAF-4391-B100-A2938C7F0921}" type="sibTrans" cxnId="{175FBC55-42B5-4332-813D-0289B0B189AD}">
      <dgm:prSet/>
      <dgm:spPr/>
    </dgm:pt>
    <dgm:pt modelId="{418A76A1-87C5-4417-8442-715BC7929BFD}">
      <dgm:prSet phldrT="[Texto]" custT="1"/>
      <dgm:spPr/>
      <dgm:t>
        <a:bodyPr/>
        <a:lstStyle/>
        <a:p>
          <a:pPr algn="r"/>
          <a:endParaRPr lang="es-ES" sz="1600" b="1" dirty="0">
            <a:solidFill>
              <a:srgbClr val="FF0000"/>
            </a:solidFill>
          </a:endParaRPr>
        </a:p>
      </dgm:t>
    </dgm:pt>
    <dgm:pt modelId="{1AEAF539-F6E3-4C85-8806-8CA05E9E0C56}" type="parTrans" cxnId="{59F3A216-9B5B-421A-B23A-6F85435C4263}">
      <dgm:prSet/>
      <dgm:spPr/>
    </dgm:pt>
    <dgm:pt modelId="{61B6EB86-F803-4F47-9536-96F304D72235}" type="sibTrans" cxnId="{59F3A216-9B5B-421A-B23A-6F85435C4263}">
      <dgm:prSet/>
      <dgm:spPr/>
    </dgm:pt>
    <dgm:pt modelId="{F416E012-345C-423F-8F43-11B2224809D3}" type="pres">
      <dgm:prSet presAssocID="{07E9B13E-91E2-4357-B5FA-63281252203F}" presName="cycleMatrixDiagram" presStyleCnt="0">
        <dgm:presLayoutVars>
          <dgm:chMax val="1"/>
          <dgm:dir/>
          <dgm:animLvl val="lvl"/>
          <dgm:resizeHandles val="exact"/>
        </dgm:presLayoutVars>
      </dgm:prSet>
      <dgm:spPr/>
      <dgm:t>
        <a:bodyPr/>
        <a:lstStyle/>
        <a:p>
          <a:endParaRPr lang="es-ES"/>
        </a:p>
      </dgm:t>
    </dgm:pt>
    <dgm:pt modelId="{7F4588A2-34B9-4762-88C3-08B8423DB1AE}" type="pres">
      <dgm:prSet presAssocID="{07E9B13E-91E2-4357-B5FA-63281252203F}" presName="children" presStyleCnt="0"/>
      <dgm:spPr/>
    </dgm:pt>
    <dgm:pt modelId="{1B639825-A9F9-43F0-8FF0-E077249F0EC3}" type="pres">
      <dgm:prSet presAssocID="{07E9B13E-91E2-4357-B5FA-63281252203F}" presName="child1group" presStyleCnt="0"/>
      <dgm:spPr/>
    </dgm:pt>
    <dgm:pt modelId="{27199729-41C6-4878-9834-82190BC7D9B5}" type="pres">
      <dgm:prSet presAssocID="{07E9B13E-91E2-4357-B5FA-63281252203F}" presName="child1" presStyleLbl="bgAcc1" presStyleIdx="0" presStyleCnt="4" custScaleX="112504" custScaleY="99731"/>
      <dgm:spPr/>
      <dgm:t>
        <a:bodyPr/>
        <a:lstStyle/>
        <a:p>
          <a:endParaRPr lang="es-ES"/>
        </a:p>
      </dgm:t>
    </dgm:pt>
    <dgm:pt modelId="{C2A9F8DB-350C-4116-B044-E81766F3F643}" type="pres">
      <dgm:prSet presAssocID="{07E9B13E-91E2-4357-B5FA-63281252203F}" presName="child1Text" presStyleLbl="bgAcc1" presStyleIdx="0" presStyleCnt="4">
        <dgm:presLayoutVars>
          <dgm:bulletEnabled val="1"/>
        </dgm:presLayoutVars>
      </dgm:prSet>
      <dgm:spPr/>
      <dgm:t>
        <a:bodyPr/>
        <a:lstStyle/>
        <a:p>
          <a:endParaRPr lang="es-ES"/>
        </a:p>
      </dgm:t>
    </dgm:pt>
    <dgm:pt modelId="{12B084E5-2C5D-4490-BB5D-37C0AACA44CC}" type="pres">
      <dgm:prSet presAssocID="{07E9B13E-91E2-4357-B5FA-63281252203F}" presName="child2group" presStyleCnt="0"/>
      <dgm:spPr/>
    </dgm:pt>
    <dgm:pt modelId="{911DB9D5-CA82-4533-AED4-69DA276A5CDE}" type="pres">
      <dgm:prSet presAssocID="{07E9B13E-91E2-4357-B5FA-63281252203F}" presName="child2" presStyleLbl="bgAcc1" presStyleIdx="1" presStyleCnt="4" custScaleX="111871" custLinFactNeighborX="1928" custLinFactNeighborY="-1641"/>
      <dgm:spPr/>
      <dgm:t>
        <a:bodyPr/>
        <a:lstStyle/>
        <a:p>
          <a:endParaRPr lang="es-ES"/>
        </a:p>
      </dgm:t>
    </dgm:pt>
    <dgm:pt modelId="{B7DC4C99-46D7-467C-8646-167A94881DFE}" type="pres">
      <dgm:prSet presAssocID="{07E9B13E-91E2-4357-B5FA-63281252203F}" presName="child2Text" presStyleLbl="bgAcc1" presStyleIdx="1" presStyleCnt="4">
        <dgm:presLayoutVars>
          <dgm:bulletEnabled val="1"/>
        </dgm:presLayoutVars>
      </dgm:prSet>
      <dgm:spPr/>
      <dgm:t>
        <a:bodyPr/>
        <a:lstStyle/>
        <a:p>
          <a:endParaRPr lang="es-ES"/>
        </a:p>
      </dgm:t>
    </dgm:pt>
    <dgm:pt modelId="{67D773C9-C472-41BF-8B08-5F2CCC071D89}" type="pres">
      <dgm:prSet presAssocID="{07E9B13E-91E2-4357-B5FA-63281252203F}" presName="child3group" presStyleCnt="0"/>
      <dgm:spPr/>
    </dgm:pt>
    <dgm:pt modelId="{03E9694B-212F-4E11-8E64-E8141244DD3F}" type="pres">
      <dgm:prSet presAssocID="{07E9B13E-91E2-4357-B5FA-63281252203F}" presName="child3" presStyleLbl="bgAcc1" presStyleIdx="2" presStyleCnt="4" custScaleX="126869" custScaleY="132609"/>
      <dgm:spPr/>
      <dgm:t>
        <a:bodyPr/>
        <a:lstStyle/>
        <a:p>
          <a:endParaRPr lang="es-ES"/>
        </a:p>
      </dgm:t>
    </dgm:pt>
    <dgm:pt modelId="{2D37B404-C776-465E-9AB5-F80CD902E5EE}" type="pres">
      <dgm:prSet presAssocID="{07E9B13E-91E2-4357-B5FA-63281252203F}" presName="child3Text" presStyleLbl="bgAcc1" presStyleIdx="2" presStyleCnt="4">
        <dgm:presLayoutVars>
          <dgm:bulletEnabled val="1"/>
        </dgm:presLayoutVars>
      </dgm:prSet>
      <dgm:spPr/>
      <dgm:t>
        <a:bodyPr/>
        <a:lstStyle/>
        <a:p>
          <a:endParaRPr lang="es-ES"/>
        </a:p>
      </dgm:t>
    </dgm:pt>
    <dgm:pt modelId="{57333E0F-4B67-488E-AC3F-0FF016F687FE}" type="pres">
      <dgm:prSet presAssocID="{07E9B13E-91E2-4357-B5FA-63281252203F}" presName="child4group" presStyleCnt="0"/>
      <dgm:spPr/>
    </dgm:pt>
    <dgm:pt modelId="{62BFB135-AAB0-4D5F-9A1A-42BD78085C02}" type="pres">
      <dgm:prSet presAssocID="{07E9B13E-91E2-4357-B5FA-63281252203F}" presName="child4" presStyleLbl="bgAcc1" presStyleIdx="3" presStyleCnt="4" custScaleX="127818" custScaleY="125871"/>
      <dgm:spPr/>
      <dgm:t>
        <a:bodyPr/>
        <a:lstStyle/>
        <a:p>
          <a:endParaRPr lang="es-ES"/>
        </a:p>
      </dgm:t>
    </dgm:pt>
    <dgm:pt modelId="{BC6E48A5-2852-4660-B820-5D0CFFED53A7}" type="pres">
      <dgm:prSet presAssocID="{07E9B13E-91E2-4357-B5FA-63281252203F}" presName="child4Text" presStyleLbl="bgAcc1" presStyleIdx="3" presStyleCnt="4">
        <dgm:presLayoutVars>
          <dgm:bulletEnabled val="1"/>
        </dgm:presLayoutVars>
      </dgm:prSet>
      <dgm:spPr/>
      <dgm:t>
        <a:bodyPr/>
        <a:lstStyle/>
        <a:p>
          <a:endParaRPr lang="es-ES"/>
        </a:p>
      </dgm:t>
    </dgm:pt>
    <dgm:pt modelId="{70A4748B-DDA3-47E0-AB1A-7B852604349F}" type="pres">
      <dgm:prSet presAssocID="{07E9B13E-91E2-4357-B5FA-63281252203F}" presName="childPlaceholder" presStyleCnt="0"/>
      <dgm:spPr/>
    </dgm:pt>
    <dgm:pt modelId="{D2EE651A-A98B-4C13-920E-C48D6BD6DEB4}" type="pres">
      <dgm:prSet presAssocID="{07E9B13E-91E2-4357-B5FA-63281252203F}" presName="circle" presStyleCnt="0"/>
      <dgm:spPr/>
    </dgm:pt>
    <dgm:pt modelId="{634F4498-3479-4DF9-B36D-24F0607492A5}" type="pres">
      <dgm:prSet presAssocID="{07E9B13E-91E2-4357-B5FA-63281252203F}" presName="quadrant1" presStyleLbl="node1" presStyleIdx="0" presStyleCnt="4">
        <dgm:presLayoutVars>
          <dgm:chMax val="1"/>
          <dgm:bulletEnabled val="1"/>
        </dgm:presLayoutVars>
      </dgm:prSet>
      <dgm:spPr/>
      <dgm:t>
        <a:bodyPr/>
        <a:lstStyle/>
        <a:p>
          <a:endParaRPr lang="es-ES"/>
        </a:p>
      </dgm:t>
    </dgm:pt>
    <dgm:pt modelId="{4F14BEC2-8B8F-4033-9103-2E03E1ABCF31}" type="pres">
      <dgm:prSet presAssocID="{07E9B13E-91E2-4357-B5FA-63281252203F}" presName="quadrant2" presStyleLbl="node1" presStyleIdx="1" presStyleCnt="4">
        <dgm:presLayoutVars>
          <dgm:chMax val="1"/>
          <dgm:bulletEnabled val="1"/>
        </dgm:presLayoutVars>
      </dgm:prSet>
      <dgm:spPr/>
      <dgm:t>
        <a:bodyPr/>
        <a:lstStyle/>
        <a:p>
          <a:endParaRPr lang="es-ES"/>
        </a:p>
      </dgm:t>
    </dgm:pt>
    <dgm:pt modelId="{C0B4072A-EAD8-476A-BF23-920983DB4501}" type="pres">
      <dgm:prSet presAssocID="{07E9B13E-91E2-4357-B5FA-63281252203F}" presName="quadrant3" presStyleLbl="node1" presStyleIdx="2" presStyleCnt="4">
        <dgm:presLayoutVars>
          <dgm:chMax val="1"/>
          <dgm:bulletEnabled val="1"/>
        </dgm:presLayoutVars>
      </dgm:prSet>
      <dgm:spPr/>
      <dgm:t>
        <a:bodyPr/>
        <a:lstStyle/>
        <a:p>
          <a:endParaRPr lang="es-ES"/>
        </a:p>
      </dgm:t>
    </dgm:pt>
    <dgm:pt modelId="{8E0440B0-AE82-44F4-8EC9-BBAFE14B3A80}" type="pres">
      <dgm:prSet presAssocID="{07E9B13E-91E2-4357-B5FA-63281252203F}" presName="quadrant4" presStyleLbl="node1" presStyleIdx="3" presStyleCnt="4">
        <dgm:presLayoutVars>
          <dgm:chMax val="1"/>
          <dgm:bulletEnabled val="1"/>
        </dgm:presLayoutVars>
      </dgm:prSet>
      <dgm:spPr/>
      <dgm:t>
        <a:bodyPr/>
        <a:lstStyle/>
        <a:p>
          <a:endParaRPr lang="es-ES"/>
        </a:p>
      </dgm:t>
    </dgm:pt>
    <dgm:pt modelId="{345AB467-11DF-425F-806C-AF0D58428350}" type="pres">
      <dgm:prSet presAssocID="{07E9B13E-91E2-4357-B5FA-63281252203F}" presName="quadrantPlaceholder" presStyleCnt="0"/>
      <dgm:spPr/>
    </dgm:pt>
    <dgm:pt modelId="{89528CB8-05F7-4855-8BC3-4AD3F794D3A0}" type="pres">
      <dgm:prSet presAssocID="{07E9B13E-91E2-4357-B5FA-63281252203F}" presName="center1" presStyleLbl="fgShp" presStyleIdx="0" presStyleCnt="2"/>
      <dgm:spPr/>
    </dgm:pt>
    <dgm:pt modelId="{E67940B8-3637-47EE-B490-8D190935C3FB}" type="pres">
      <dgm:prSet presAssocID="{07E9B13E-91E2-4357-B5FA-63281252203F}" presName="center2" presStyleLbl="fgShp" presStyleIdx="1" presStyleCnt="2"/>
      <dgm:spPr/>
    </dgm:pt>
  </dgm:ptLst>
  <dgm:cxnLst>
    <dgm:cxn modelId="{9E947A21-B354-42B6-A25D-CEAF4395A166}" srcId="{D0BDE23D-348B-48EA-94BB-C56127D0F160}" destId="{86B4DF5D-75E1-4828-862A-0E870D66A978}" srcOrd="0" destOrd="0" parTransId="{C3541373-2675-4C87-8757-5AB85113C620}" sibTransId="{57F658C7-7A20-4266-80E7-C5263E877888}"/>
    <dgm:cxn modelId="{2430A0B2-7B6C-44FD-8AB1-F58C3A6210FA}" type="presOf" srcId="{86B4DF5D-75E1-4828-862A-0E870D66A978}" destId="{BC6E48A5-2852-4660-B820-5D0CFFED53A7}" srcOrd="1" destOrd="0" presId="urn:microsoft.com/office/officeart/2005/8/layout/cycle4"/>
    <dgm:cxn modelId="{2F4FEA84-8962-46E4-9018-1F7DBF73CD69}" type="presOf" srcId="{418A76A1-87C5-4417-8442-715BC7929BFD}" destId="{2D37B404-C776-465E-9AB5-F80CD902E5EE}" srcOrd="1" destOrd="0" presId="urn:microsoft.com/office/officeart/2005/8/layout/cycle4"/>
    <dgm:cxn modelId="{97530665-4FAB-4714-A1D2-B306BB0BF4BB}" srcId="{BFDBD7A9-9D64-47CE-BDDF-337CEB24710C}" destId="{0E9315AC-DB5D-4619-B18D-FE6FCD24EC70}" srcOrd="0" destOrd="0" parTransId="{3AD8BFB8-7DC6-4D61-ACDC-A6CD25581F7C}" sibTransId="{2A96FE32-8C69-4347-9CC2-BD5F215F4ADB}"/>
    <dgm:cxn modelId="{75B83199-D4AB-4608-9DE1-ED5115C359ED}" srcId="{07E9B13E-91E2-4357-B5FA-63281252203F}" destId="{D0BDE23D-348B-48EA-94BB-C56127D0F160}" srcOrd="3" destOrd="0" parTransId="{E1A2C11D-B870-4227-842A-2361C405C2B2}" sibTransId="{CD6AAE11-941A-4014-966E-EA5A3F8210A8}"/>
    <dgm:cxn modelId="{B11F0F6B-D09C-4C42-A65E-8DD26816A351}" type="presOf" srcId="{40A7D961-72F9-41E8-A2CF-5C98F60BAB8F}" destId="{C2A9F8DB-350C-4116-B044-E81766F3F643}" srcOrd="1" destOrd="0" presId="urn:microsoft.com/office/officeart/2005/8/layout/cycle4"/>
    <dgm:cxn modelId="{03D58246-F827-449C-B049-1426CDE3DDB6}" srcId="{07E9B13E-91E2-4357-B5FA-63281252203F}" destId="{BFDBD7A9-9D64-47CE-BDDF-337CEB24710C}" srcOrd="1" destOrd="0" parTransId="{43206BB6-729D-424A-8B29-E3F8DCA6B8B6}" sibTransId="{DA7C4E46-FC96-4A7B-BCBD-26FF481646CF}"/>
    <dgm:cxn modelId="{6C2DC2C1-D63E-4067-8C65-C380E721219C}" type="presOf" srcId="{118FEF16-F2FD-4E71-B67B-76F69A8D3A92}" destId="{BC6E48A5-2852-4660-B820-5D0CFFED53A7}" srcOrd="1" destOrd="2" presId="urn:microsoft.com/office/officeart/2005/8/layout/cycle4"/>
    <dgm:cxn modelId="{5949295E-36FF-4EA9-A686-BC164D0CF413}" srcId="{D0BDE23D-348B-48EA-94BB-C56127D0F160}" destId="{4E5E752D-38A0-4CC3-95D4-EC39DA02FFD8}" srcOrd="1" destOrd="0" parTransId="{BC2D12F3-3AC2-4276-8D2C-5AE926820250}" sibTransId="{47E26539-7DE8-4FBB-8493-623107E3D8D2}"/>
    <dgm:cxn modelId="{97E769E8-258D-4EF2-8B29-0803BCE83012}" type="presOf" srcId="{0E9315AC-DB5D-4619-B18D-FE6FCD24EC70}" destId="{B7DC4C99-46D7-467C-8646-167A94881DFE}" srcOrd="1" destOrd="0" presId="urn:microsoft.com/office/officeart/2005/8/layout/cycle4"/>
    <dgm:cxn modelId="{81780255-CD16-48B8-B1EA-E38F320E955B}" type="presOf" srcId="{A26BF8D5-CD94-4296-AA84-4589A727EBB0}" destId="{634F4498-3479-4DF9-B36D-24F0607492A5}" srcOrd="0" destOrd="0" presId="urn:microsoft.com/office/officeart/2005/8/layout/cycle4"/>
    <dgm:cxn modelId="{140B6347-3ABF-4A30-812B-43D71F78BAAA}" type="presOf" srcId="{418A76A1-87C5-4417-8442-715BC7929BFD}" destId="{03E9694B-212F-4E11-8E64-E8141244DD3F}" srcOrd="0" destOrd="0" presId="urn:microsoft.com/office/officeart/2005/8/layout/cycle4"/>
    <dgm:cxn modelId="{4A54599C-CED1-4181-8365-21001C1227A5}" type="presOf" srcId="{0E9315AC-DB5D-4619-B18D-FE6FCD24EC70}" destId="{911DB9D5-CA82-4533-AED4-69DA276A5CDE}" srcOrd="0" destOrd="0" presId="urn:microsoft.com/office/officeart/2005/8/layout/cycle4"/>
    <dgm:cxn modelId="{AD1AB713-51AB-413C-B213-43375853F2BC}" type="presOf" srcId="{07E9B13E-91E2-4357-B5FA-63281252203F}" destId="{F416E012-345C-423F-8F43-11B2224809D3}" srcOrd="0" destOrd="0" presId="urn:microsoft.com/office/officeart/2005/8/layout/cycle4"/>
    <dgm:cxn modelId="{40C8DE43-01D9-4C65-B5EF-1347353AA2EC}" type="presOf" srcId="{69C7E05A-1687-478B-A66C-10D959791284}" destId="{C0B4072A-EAD8-476A-BF23-920983DB4501}" srcOrd="0" destOrd="0" presId="urn:microsoft.com/office/officeart/2005/8/layout/cycle4"/>
    <dgm:cxn modelId="{FD95494D-C8BD-4F0E-8587-DE6C9F0CE79D}" type="presOf" srcId="{4E5E752D-38A0-4CC3-95D4-EC39DA02FFD8}" destId="{62BFB135-AAB0-4D5F-9A1A-42BD78085C02}" srcOrd="0" destOrd="1" presId="urn:microsoft.com/office/officeart/2005/8/layout/cycle4"/>
    <dgm:cxn modelId="{AB6074A1-13E3-4038-BD84-A179DD85BED5}" type="presOf" srcId="{118FEF16-F2FD-4E71-B67B-76F69A8D3A92}" destId="{62BFB135-AAB0-4D5F-9A1A-42BD78085C02}" srcOrd="0" destOrd="2" presId="urn:microsoft.com/office/officeart/2005/8/layout/cycle4"/>
    <dgm:cxn modelId="{1B5DC18D-363E-4578-8486-C21D88EE51FF}" type="presOf" srcId="{BFDBD7A9-9D64-47CE-BDDF-337CEB24710C}" destId="{4F14BEC2-8B8F-4033-9103-2E03E1ABCF31}" srcOrd="0" destOrd="0" presId="urn:microsoft.com/office/officeart/2005/8/layout/cycle4"/>
    <dgm:cxn modelId="{D2BFC41D-DAFA-44C3-9F85-37C0F6CC19F0}" srcId="{07E9B13E-91E2-4357-B5FA-63281252203F}" destId="{A26BF8D5-CD94-4296-AA84-4589A727EBB0}" srcOrd="0" destOrd="0" parTransId="{FA2B028B-1260-48D5-BD7B-4A151761904F}" sibTransId="{795CF371-84A5-4D1A-BCB3-6E375CBAAD5C}"/>
    <dgm:cxn modelId="{C1F7FBC1-0825-4B28-940B-C9B5D005ABB5}" type="presOf" srcId="{4E5E752D-38A0-4CC3-95D4-EC39DA02FFD8}" destId="{BC6E48A5-2852-4660-B820-5D0CFFED53A7}" srcOrd="1" destOrd="1" presId="urn:microsoft.com/office/officeart/2005/8/layout/cycle4"/>
    <dgm:cxn modelId="{D0DBC00D-78B0-4AC0-9B5B-0A6F7CE4A972}" type="presOf" srcId="{40A7D961-72F9-41E8-A2CF-5C98F60BAB8F}" destId="{27199729-41C6-4878-9834-82190BC7D9B5}" srcOrd="0" destOrd="0" presId="urn:microsoft.com/office/officeart/2005/8/layout/cycle4"/>
    <dgm:cxn modelId="{588A97CE-E604-410A-86CE-4AFFDB39AF46}" type="presOf" srcId="{D0BDE23D-348B-48EA-94BB-C56127D0F160}" destId="{8E0440B0-AE82-44F4-8EC9-BBAFE14B3A80}" srcOrd="0" destOrd="0" presId="urn:microsoft.com/office/officeart/2005/8/layout/cycle4"/>
    <dgm:cxn modelId="{F8E79A06-46A0-402C-BF9C-DD93998C9B18}" srcId="{07E9B13E-91E2-4357-B5FA-63281252203F}" destId="{69C7E05A-1687-478B-A66C-10D959791284}" srcOrd="2" destOrd="0" parTransId="{404F8F90-06AA-4940-9258-8B8A5B137541}" sibTransId="{2B297A17-939C-4326-9789-53681B97D79F}"/>
    <dgm:cxn modelId="{59F3A216-9B5B-421A-B23A-6F85435C4263}" srcId="{69C7E05A-1687-478B-A66C-10D959791284}" destId="{418A76A1-87C5-4417-8442-715BC7929BFD}" srcOrd="0" destOrd="0" parTransId="{1AEAF539-F6E3-4C85-8806-8CA05E9E0C56}" sibTransId="{61B6EB86-F803-4F47-9536-96F304D72235}"/>
    <dgm:cxn modelId="{77C0F8C0-DFD2-4C79-87F5-04B31A6E6AEC}" type="presOf" srcId="{86B4DF5D-75E1-4828-862A-0E870D66A978}" destId="{62BFB135-AAB0-4D5F-9A1A-42BD78085C02}" srcOrd="0" destOrd="0" presId="urn:microsoft.com/office/officeart/2005/8/layout/cycle4"/>
    <dgm:cxn modelId="{AAE3EC31-3BD7-449B-B879-8F1A7AF19154}" type="presOf" srcId="{1D764326-21B2-46B7-821E-4D72280F1020}" destId="{03E9694B-212F-4E11-8E64-E8141244DD3F}" srcOrd="0" destOrd="1" presId="urn:microsoft.com/office/officeart/2005/8/layout/cycle4"/>
    <dgm:cxn modelId="{96E510E0-D690-4A69-B5EF-14CE4BBCDE2C}" type="presOf" srcId="{1D764326-21B2-46B7-821E-4D72280F1020}" destId="{2D37B404-C776-465E-9AB5-F80CD902E5EE}" srcOrd="1" destOrd="1" presId="urn:microsoft.com/office/officeart/2005/8/layout/cycle4"/>
    <dgm:cxn modelId="{17F56EAB-D90E-44A5-B4FB-32E811DBB789}" srcId="{D0BDE23D-348B-48EA-94BB-C56127D0F160}" destId="{118FEF16-F2FD-4E71-B67B-76F69A8D3A92}" srcOrd="2" destOrd="0" parTransId="{EDFE863B-5BFA-421B-9A7A-7F47C97211F5}" sibTransId="{42FC8853-E73F-44E1-8161-2DF05A7D7424}"/>
    <dgm:cxn modelId="{175FBC55-42B5-4332-813D-0289B0B189AD}" srcId="{69C7E05A-1687-478B-A66C-10D959791284}" destId="{1D764326-21B2-46B7-821E-4D72280F1020}" srcOrd="1" destOrd="0" parTransId="{F4F92634-5D53-4AE6-A60B-8A20357E1AFF}" sibTransId="{14B1C13B-3BAF-4391-B100-A2938C7F0921}"/>
    <dgm:cxn modelId="{81D5D66D-A3FC-45AE-A331-745CA9EED454}" srcId="{A26BF8D5-CD94-4296-AA84-4589A727EBB0}" destId="{40A7D961-72F9-41E8-A2CF-5C98F60BAB8F}" srcOrd="0" destOrd="0" parTransId="{8C47C028-FAA4-4A4E-8FD7-4C0A0EE9030D}" sibTransId="{1257B855-D6CE-4274-B381-4C4A694262FD}"/>
    <dgm:cxn modelId="{4FD88A27-4BC6-4A2D-A193-8843428D9B58}" type="presParOf" srcId="{F416E012-345C-423F-8F43-11B2224809D3}" destId="{7F4588A2-34B9-4762-88C3-08B8423DB1AE}" srcOrd="0" destOrd="0" presId="urn:microsoft.com/office/officeart/2005/8/layout/cycle4"/>
    <dgm:cxn modelId="{774A314B-D242-4474-B760-D1BE0EB3CAD5}" type="presParOf" srcId="{7F4588A2-34B9-4762-88C3-08B8423DB1AE}" destId="{1B639825-A9F9-43F0-8FF0-E077249F0EC3}" srcOrd="0" destOrd="0" presId="urn:microsoft.com/office/officeart/2005/8/layout/cycle4"/>
    <dgm:cxn modelId="{A6F2910B-4F12-496E-A31F-CFC0629781CA}" type="presParOf" srcId="{1B639825-A9F9-43F0-8FF0-E077249F0EC3}" destId="{27199729-41C6-4878-9834-82190BC7D9B5}" srcOrd="0" destOrd="0" presId="urn:microsoft.com/office/officeart/2005/8/layout/cycle4"/>
    <dgm:cxn modelId="{241FD2BB-AFF0-4ADA-89B6-C66EF4E5CC41}" type="presParOf" srcId="{1B639825-A9F9-43F0-8FF0-E077249F0EC3}" destId="{C2A9F8DB-350C-4116-B044-E81766F3F643}" srcOrd="1" destOrd="0" presId="urn:microsoft.com/office/officeart/2005/8/layout/cycle4"/>
    <dgm:cxn modelId="{03D79A42-45C9-4C6A-8D50-48FE768A6452}" type="presParOf" srcId="{7F4588A2-34B9-4762-88C3-08B8423DB1AE}" destId="{12B084E5-2C5D-4490-BB5D-37C0AACA44CC}" srcOrd="1" destOrd="0" presId="urn:microsoft.com/office/officeart/2005/8/layout/cycle4"/>
    <dgm:cxn modelId="{3117E593-D665-413B-BF56-9C879F43F2D1}" type="presParOf" srcId="{12B084E5-2C5D-4490-BB5D-37C0AACA44CC}" destId="{911DB9D5-CA82-4533-AED4-69DA276A5CDE}" srcOrd="0" destOrd="0" presId="urn:microsoft.com/office/officeart/2005/8/layout/cycle4"/>
    <dgm:cxn modelId="{BDB19459-39C5-4CFD-A45D-3B25239936A0}" type="presParOf" srcId="{12B084E5-2C5D-4490-BB5D-37C0AACA44CC}" destId="{B7DC4C99-46D7-467C-8646-167A94881DFE}" srcOrd="1" destOrd="0" presId="urn:microsoft.com/office/officeart/2005/8/layout/cycle4"/>
    <dgm:cxn modelId="{28D47352-5430-465F-A4B4-B32385A807CF}" type="presParOf" srcId="{7F4588A2-34B9-4762-88C3-08B8423DB1AE}" destId="{67D773C9-C472-41BF-8B08-5F2CCC071D89}" srcOrd="2" destOrd="0" presId="urn:microsoft.com/office/officeart/2005/8/layout/cycle4"/>
    <dgm:cxn modelId="{FC32AFD2-C153-4C19-BEB5-9668715C4AD1}" type="presParOf" srcId="{67D773C9-C472-41BF-8B08-5F2CCC071D89}" destId="{03E9694B-212F-4E11-8E64-E8141244DD3F}" srcOrd="0" destOrd="0" presId="urn:microsoft.com/office/officeart/2005/8/layout/cycle4"/>
    <dgm:cxn modelId="{FAF73330-57ED-454A-B6D1-44ABB24D902F}" type="presParOf" srcId="{67D773C9-C472-41BF-8B08-5F2CCC071D89}" destId="{2D37B404-C776-465E-9AB5-F80CD902E5EE}" srcOrd="1" destOrd="0" presId="urn:microsoft.com/office/officeart/2005/8/layout/cycle4"/>
    <dgm:cxn modelId="{8FD584BF-22C7-4D37-90E5-1103C66FB468}" type="presParOf" srcId="{7F4588A2-34B9-4762-88C3-08B8423DB1AE}" destId="{57333E0F-4B67-488E-AC3F-0FF016F687FE}" srcOrd="3" destOrd="0" presId="urn:microsoft.com/office/officeart/2005/8/layout/cycle4"/>
    <dgm:cxn modelId="{2C96FDBB-DB2D-4835-B4C5-444CCBD0AE70}" type="presParOf" srcId="{57333E0F-4B67-488E-AC3F-0FF016F687FE}" destId="{62BFB135-AAB0-4D5F-9A1A-42BD78085C02}" srcOrd="0" destOrd="0" presId="urn:microsoft.com/office/officeart/2005/8/layout/cycle4"/>
    <dgm:cxn modelId="{6107E135-543A-4006-AEA4-E76364398E94}" type="presParOf" srcId="{57333E0F-4B67-488E-AC3F-0FF016F687FE}" destId="{BC6E48A5-2852-4660-B820-5D0CFFED53A7}" srcOrd="1" destOrd="0" presId="urn:microsoft.com/office/officeart/2005/8/layout/cycle4"/>
    <dgm:cxn modelId="{363A19FA-0480-40F9-9D1A-716776D1B8BD}" type="presParOf" srcId="{7F4588A2-34B9-4762-88C3-08B8423DB1AE}" destId="{70A4748B-DDA3-47E0-AB1A-7B852604349F}" srcOrd="4" destOrd="0" presId="urn:microsoft.com/office/officeart/2005/8/layout/cycle4"/>
    <dgm:cxn modelId="{DEA9EAFE-C43B-4D1A-BF58-3B75C858F46E}" type="presParOf" srcId="{F416E012-345C-423F-8F43-11B2224809D3}" destId="{D2EE651A-A98B-4C13-920E-C48D6BD6DEB4}" srcOrd="1" destOrd="0" presId="urn:microsoft.com/office/officeart/2005/8/layout/cycle4"/>
    <dgm:cxn modelId="{1D0351A4-5738-4ED7-BA6E-D144405AF7E4}" type="presParOf" srcId="{D2EE651A-A98B-4C13-920E-C48D6BD6DEB4}" destId="{634F4498-3479-4DF9-B36D-24F0607492A5}" srcOrd="0" destOrd="0" presId="urn:microsoft.com/office/officeart/2005/8/layout/cycle4"/>
    <dgm:cxn modelId="{42295EF6-426A-4ADB-B37F-052E006A7BE1}" type="presParOf" srcId="{D2EE651A-A98B-4C13-920E-C48D6BD6DEB4}" destId="{4F14BEC2-8B8F-4033-9103-2E03E1ABCF31}" srcOrd="1" destOrd="0" presId="urn:microsoft.com/office/officeart/2005/8/layout/cycle4"/>
    <dgm:cxn modelId="{FB3F3F78-87B0-48E1-9961-2AF7DC857778}" type="presParOf" srcId="{D2EE651A-A98B-4C13-920E-C48D6BD6DEB4}" destId="{C0B4072A-EAD8-476A-BF23-920983DB4501}" srcOrd="2" destOrd="0" presId="urn:microsoft.com/office/officeart/2005/8/layout/cycle4"/>
    <dgm:cxn modelId="{06699AB4-BA9D-4B0B-8FAE-D60A3ECE9574}" type="presParOf" srcId="{D2EE651A-A98B-4C13-920E-C48D6BD6DEB4}" destId="{8E0440B0-AE82-44F4-8EC9-BBAFE14B3A80}" srcOrd="3" destOrd="0" presId="urn:microsoft.com/office/officeart/2005/8/layout/cycle4"/>
    <dgm:cxn modelId="{7A8389AC-74D9-4B3C-930F-B5FDD531273D}" type="presParOf" srcId="{D2EE651A-A98B-4C13-920E-C48D6BD6DEB4}" destId="{345AB467-11DF-425F-806C-AF0D58428350}" srcOrd="4" destOrd="0" presId="urn:microsoft.com/office/officeart/2005/8/layout/cycle4"/>
    <dgm:cxn modelId="{3061A791-FA1C-42CA-AE69-419EAC24C274}" type="presParOf" srcId="{F416E012-345C-423F-8F43-11B2224809D3}" destId="{89528CB8-05F7-4855-8BC3-4AD3F794D3A0}" srcOrd="2" destOrd="0" presId="urn:microsoft.com/office/officeart/2005/8/layout/cycle4"/>
    <dgm:cxn modelId="{2AD0F60D-94A0-4377-ADA5-071D04C33053}" type="presParOf" srcId="{F416E012-345C-423F-8F43-11B2224809D3}" destId="{E67940B8-3637-47EE-B490-8D190935C3FB}" srcOrd="3" destOrd="0" presId="urn:microsoft.com/office/officeart/2005/8/layout/cycle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C7008F-C67E-4D55-ACB8-8F375287AF2A}" type="doc">
      <dgm:prSet loTypeId="urn:microsoft.com/office/officeart/2005/8/layout/venn2" loCatId="relationship" qsTypeId="urn:microsoft.com/office/officeart/2005/8/quickstyle/simple1" qsCatId="simple" csTypeId="urn:microsoft.com/office/officeart/2005/8/colors/accent2_4" csCatId="accent2" phldr="1"/>
      <dgm:spPr/>
      <dgm:t>
        <a:bodyPr/>
        <a:lstStyle/>
        <a:p>
          <a:endParaRPr lang="es-ES"/>
        </a:p>
      </dgm:t>
    </dgm:pt>
    <dgm:pt modelId="{BA007486-F97B-4206-8E95-DB61BEDDD868}">
      <dgm:prSet phldrT="[Texto]" custT="1"/>
      <dgm:spPr/>
      <dgm:t>
        <a:bodyPr/>
        <a:lstStyle/>
        <a:p>
          <a:r>
            <a:rPr lang="es-ES" sz="1600" b="1" smtClean="0"/>
            <a:t>Para lograr una acción integral</a:t>
          </a:r>
          <a:endParaRPr lang="es-ES" sz="1600" b="1" dirty="0"/>
        </a:p>
      </dgm:t>
    </dgm:pt>
    <dgm:pt modelId="{A2C92039-B5C2-46AB-A87D-BD250BB66C7D}" type="parTrans" cxnId="{62DBE2B1-7A1C-4D03-80A3-E450087B9DE3}">
      <dgm:prSet/>
      <dgm:spPr/>
      <dgm:t>
        <a:bodyPr/>
        <a:lstStyle/>
        <a:p>
          <a:endParaRPr lang="es-ES"/>
        </a:p>
      </dgm:t>
    </dgm:pt>
    <dgm:pt modelId="{665778C6-527D-40BA-A52A-3F84DFB24E63}" type="sibTrans" cxnId="{62DBE2B1-7A1C-4D03-80A3-E450087B9DE3}">
      <dgm:prSet/>
      <dgm:spPr/>
      <dgm:t>
        <a:bodyPr/>
        <a:lstStyle/>
        <a:p>
          <a:endParaRPr lang="es-ES"/>
        </a:p>
      </dgm:t>
    </dgm:pt>
    <dgm:pt modelId="{3718029A-2F63-48B7-9A45-CE97A957AAFE}">
      <dgm:prSet phldrT="[Texto]" custT="1"/>
      <dgm:spPr/>
      <dgm:t>
        <a:bodyPr/>
        <a:lstStyle/>
        <a:p>
          <a:r>
            <a:rPr lang="es-ES" sz="1400" b="1" smtClean="0"/>
            <a:t>Como cauce de la acción de la Iglesia</a:t>
          </a:r>
          <a:endParaRPr lang="es-ES" sz="1400" b="1" dirty="0"/>
        </a:p>
      </dgm:t>
    </dgm:pt>
    <dgm:pt modelId="{6D095EE3-AF04-4EAA-B794-62C92329C0C5}" type="parTrans" cxnId="{F8AFD3BE-0CA2-46E1-98F5-1B3C2AFB302B}">
      <dgm:prSet/>
      <dgm:spPr/>
      <dgm:t>
        <a:bodyPr/>
        <a:lstStyle/>
        <a:p>
          <a:endParaRPr lang="es-ES"/>
        </a:p>
      </dgm:t>
    </dgm:pt>
    <dgm:pt modelId="{22B24C7D-93E4-4AB9-9758-0D77830E9A1F}" type="sibTrans" cxnId="{F8AFD3BE-0CA2-46E1-98F5-1B3C2AFB302B}">
      <dgm:prSet/>
      <dgm:spPr/>
      <dgm:t>
        <a:bodyPr/>
        <a:lstStyle/>
        <a:p>
          <a:endParaRPr lang="es-ES"/>
        </a:p>
      </dgm:t>
    </dgm:pt>
    <dgm:pt modelId="{1B24C777-FC50-47AA-8F0D-AE9B1356A217}">
      <dgm:prSet phldrT="[Texto]" custT="1"/>
      <dgm:spPr/>
      <dgm:t>
        <a:bodyPr/>
        <a:lstStyle/>
        <a:p>
          <a:r>
            <a:rPr lang="es-ES" sz="1400" b="1" dirty="0" smtClean="0">
              <a:solidFill>
                <a:schemeClr val="tx1"/>
              </a:solidFill>
            </a:rPr>
            <a:t>Con acciones significativas</a:t>
          </a:r>
          <a:endParaRPr lang="es-ES" sz="1400" b="1" dirty="0">
            <a:solidFill>
              <a:schemeClr val="tx1"/>
            </a:solidFill>
          </a:endParaRPr>
        </a:p>
      </dgm:t>
    </dgm:pt>
    <dgm:pt modelId="{F5DA0960-FD67-4514-8896-ED88987A52E2}" type="parTrans" cxnId="{C7993F23-7937-4D3C-8FB1-ED2B5F019396}">
      <dgm:prSet/>
      <dgm:spPr/>
      <dgm:t>
        <a:bodyPr/>
        <a:lstStyle/>
        <a:p>
          <a:endParaRPr lang="es-ES"/>
        </a:p>
      </dgm:t>
    </dgm:pt>
    <dgm:pt modelId="{295BE1CA-C44B-4329-9765-15DD526D6B00}" type="sibTrans" cxnId="{C7993F23-7937-4D3C-8FB1-ED2B5F019396}">
      <dgm:prSet/>
      <dgm:spPr/>
      <dgm:t>
        <a:bodyPr/>
        <a:lstStyle/>
        <a:p>
          <a:endParaRPr lang="es-ES"/>
        </a:p>
      </dgm:t>
    </dgm:pt>
    <dgm:pt modelId="{96CF358B-F56B-4298-AF4B-B60F5D5295C8}">
      <dgm:prSet phldrT="[Texto]"/>
      <dgm:spPr/>
      <dgm:t>
        <a:bodyPr/>
        <a:lstStyle/>
        <a:p>
          <a:r>
            <a:rPr lang="es-ES" b="1" smtClean="0"/>
            <a:t>Acompañar procesos</a:t>
          </a:r>
          <a:endParaRPr lang="es-ES" b="1" dirty="0"/>
        </a:p>
      </dgm:t>
    </dgm:pt>
    <dgm:pt modelId="{672EF448-07CC-4BDD-B8DC-BCF7221CFF18}" type="parTrans" cxnId="{68D1EDD4-DBA9-42C3-8C8F-1A11F53FB006}">
      <dgm:prSet/>
      <dgm:spPr/>
      <dgm:t>
        <a:bodyPr/>
        <a:lstStyle/>
        <a:p>
          <a:endParaRPr lang="es-ES"/>
        </a:p>
      </dgm:t>
    </dgm:pt>
    <dgm:pt modelId="{B08A989B-22C6-451F-9F87-46D5328C52E7}" type="sibTrans" cxnId="{68D1EDD4-DBA9-42C3-8C8F-1A11F53FB006}">
      <dgm:prSet/>
      <dgm:spPr/>
      <dgm:t>
        <a:bodyPr/>
        <a:lstStyle/>
        <a:p>
          <a:endParaRPr lang="es-ES"/>
        </a:p>
      </dgm:t>
    </dgm:pt>
    <dgm:pt modelId="{E80753C4-3064-447F-AC34-43DEE3965F97}" type="pres">
      <dgm:prSet presAssocID="{ECC7008F-C67E-4D55-ACB8-8F375287AF2A}" presName="Name0" presStyleCnt="0">
        <dgm:presLayoutVars>
          <dgm:chMax val="7"/>
          <dgm:resizeHandles val="exact"/>
        </dgm:presLayoutVars>
      </dgm:prSet>
      <dgm:spPr/>
      <dgm:t>
        <a:bodyPr/>
        <a:lstStyle/>
        <a:p>
          <a:endParaRPr lang="es-ES"/>
        </a:p>
      </dgm:t>
    </dgm:pt>
    <dgm:pt modelId="{8EB231EA-A78B-4593-ADE6-4655E8312196}" type="pres">
      <dgm:prSet presAssocID="{ECC7008F-C67E-4D55-ACB8-8F375287AF2A}" presName="comp1" presStyleCnt="0"/>
      <dgm:spPr/>
    </dgm:pt>
    <dgm:pt modelId="{E3A7B7C0-A1EF-4063-AF29-0645CBC9E3FE}" type="pres">
      <dgm:prSet presAssocID="{ECC7008F-C67E-4D55-ACB8-8F375287AF2A}" presName="circle1" presStyleLbl="node1" presStyleIdx="0" presStyleCnt="4" custScaleX="119048"/>
      <dgm:spPr/>
      <dgm:t>
        <a:bodyPr/>
        <a:lstStyle/>
        <a:p>
          <a:endParaRPr lang="es-ES"/>
        </a:p>
      </dgm:t>
    </dgm:pt>
    <dgm:pt modelId="{3EAA0E11-0D9C-46B4-99AD-47B1C2931E5C}" type="pres">
      <dgm:prSet presAssocID="{ECC7008F-C67E-4D55-ACB8-8F375287AF2A}" presName="c1text" presStyleLbl="node1" presStyleIdx="0" presStyleCnt="4">
        <dgm:presLayoutVars>
          <dgm:bulletEnabled val="1"/>
        </dgm:presLayoutVars>
      </dgm:prSet>
      <dgm:spPr/>
      <dgm:t>
        <a:bodyPr/>
        <a:lstStyle/>
        <a:p>
          <a:endParaRPr lang="es-ES"/>
        </a:p>
      </dgm:t>
    </dgm:pt>
    <dgm:pt modelId="{B9713CED-EB40-4DC0-A587-71A899D337CA}" type="pres">
      <dgm:prSet presAssocID="{ECC7008F-C67E-4D55-ACB8-8F375287AF2A}" presName="comp2" presStyleCnt="0"/>
      <dgm:spPr/>
    </dgm:pt>
    <dgm:pt modelId="{C443C466-4629-4887-8272-B27A976793CC}" type="pres">
      <dgm:prSet presAssocID="{ECC7008F-C67E-4D55-ACB8-8F375287AF2A}" presName="circle2" presStyleLbl="node1" presStyleIdx="1" presStyleCnt="4"/>
      <dgm:spPr/>
      <dgm:t>
        <a:bodyPr/>
        <a:lstStyle/>
        <a:p>
          <a:endParaRPr lang="es-ES"/>
        </a:p>
      </dgm:t>
    </dgm:pt>
    <dgm:pt modelId="{B1777FEF-E563-4D6B-BC99-41CEC7038330}" type="pres">
      <dgm:prSet presAssocID="{ECC7008F-C67E-4D55-ACB8-8F375287AF2A}" presName="c2text" presStyleLbl="node1" presStyleIdx="1" presStyleCnt="4">
        <dgm:presLayoutVars>
          <dgm:bulletEnabled val="1"/>
        </dgm:presLayoutVars>
      </dgm:prSet>
      <dgm:spPr/>
      <dgm:t>
        <a:bodyPr/>
        <a:lstStyle/>
        <a:p>
          <a:endParaRPr lang="es-ES"/>
        </a:p>
      </dgm:t>
    </dgm:pt>
    <dgm:pt modelId="{483B5E9E-5F96-44AC-8C17-BBD49F182B4A}" type="pres">
      <dgm:prSet presAssocID="{ECC7008F-C67E-4D55-ACB8-8F375287AF2A}" presName="comp3" presStyleCnt="0"/>
      <dgm:spPr/>
    </dgm:pt>
    <dgm:pt modelId="{4532F52B-8A90-49AA-9453-E41734C0DFF9}" type="pres">
      <dgm:prSet presAssocID="{ECC7008F-C67E-4D55-ACB8-8F375287AF2A}" presName="circle3" presStyleLbl="node1" presStyleIdx="2" presStyleCnt="4" custScaleX="108466"/>
      <dgm:spPr/>
      <dgm:t>
        <a:bodyPr/>
        <a:lstStyle/>
        <a:p>
          <a:endParaRPr lang="es-ES"/>
        </a:p>
      </dgm:t>
    </dgm:pt>
    <dgm:pt modelId="{8CD00A52-A3C0-4996-B734-4F719FEFCCD3}" type="pres">
      <dgm:prSet presAssocID="{ECC7008F-C67E-4D55-ACB8-8F375287AF2A}" presName="c3text" presStyleLbl="node1" presStyleIdx="2" presStyleCnt="4">
        <dgm:presLayoutVars>
          <dgm:bulletEnabled val="1"/>
        </dgm:presLayoutVars>
      </dgm:prSet>
      <dgm:spPr/>
      <dgm:t>
        <a:bodyPr/>
        <a:lstStyle/>
        <a:p>
          <a:endParaRPr lang="es-ES"/>
        </a:p>
      </dgm:t>
    </dgm:pt>
    <dgm:pt modelId="{2442689A-BD7D-4384-A9B3-7E09803F86E2}" type="pres">
      <dgm:prSet presAssocID="{ECC7008F-C67E-4D55-ACB8-8F375287AF2A}" presName="comp4" presStyleCnt="0"/>
      <dgm:spPr/>
    </dgm:pt>
    <dgm:pt modelId="{957BEB29-6883-4945-B4FC-C9CBC13FD38B}" type="pres">
      <dgm:prSet presAssocID="{ECC7008F-C67E-4D55-ACB8-8F375287AF2A}" presName="circle4" presStyleLbl="node1" presStyleIdx="3" presStyleCnt="4"/>
      <dgm:spPr/>
      <dgm:t>
        <a:bodyPr/>
        <a:lstStyle/>
        <a:p>
          <a:endParaRPr lang="es-ES"/>
        </a:p>
      </dgm:t>
    </dgm:pt>
    <dgm:pt modelId="{1694C6EF-5F30-474B-A9E3-48E8CB7796BD}" type="pres">
      <dgm:prSet presAssocID="{ECC7008F-C67E-4D55-ACB8-8F375287AF2A}" presName="c4text" presStyleLbl="node1" presStyleIdx="3" presStyleCnt="4">
        <dgm:presLayoutVars>
          <dgm:bulletEnabled val="1"/>
        </dgm:presLayoutVars>
      </dgm:prSet>
      <dgm:spPr/>
      <dgm:t>
        <a:bodyPr/>
        <a:lstStyle/>
        <a:p>
          <a:endParaRPr lang="es-ES"/>
        </a:p>
      </dgm:t>
    </dgm:pt>
  </dgm:ptLst>
  <dgm:cxnLst>
    <dgm:cxn modelId="{917786C9-37F0-43E8-AA3D-0D8B07856105}" type="presOf" srcId="{1B24C777-FC50-47AA-8F0D-AE9B1356A217}" destId="{4532F52B-8A90-49AA-9453-E41734C0DFF9}" srcOrd="0" destOrd="0" presId="urn:microsoft.com/office/officeart/2005/8/layout/venn2"/>
    <dgm:cxn modelId="{68D1EDD4-DBA9-42C3-8C8F-1A11F53FB006}" srcId="{ECC7008F-C67E-4D55-ACB8-8F375287AF2A}" destId="{96CF358B-F56B-4298-AF4B-B60F5D5295C8}" srcOrd="3" destOrd="0" parTransId="{672EF448-07CC-4BDD-B8DC-BCF7221CFF18}" sibTransId="{B08A989B-22C6-451F-9F87-46D5328C52E7}"/>
    <dgm:cxn modelId="{B918C655-F131-47C4-8DD5-6E346581BA77}" type="presOf" srcId="{96CF358B-F56B-4298-AF4B-B60F5D5295C8}" destId="{1694C6EF-5F30-474B-A9E3-48E8CB7796BD}" srcOrd="1" destOrd="0" presId="urn:microsoft.com/office/officeart/2005/8/layout/venn2"/>
    <dgm:cxn modelId="{7B18B106-A32C-4C29-A51B-3BF1378D2538}" type="presOf" srcId="{BA007486-F97B-4206-8E95-DB61BEDDD868}" destId="{E3A7B7C0-A1EF-4063-AF29-0645CBC9E3FE}" srcOrd="0" destOrd="0" presId="urn:microsoft.com/office/officeart/2005/8/layout/venn2"/>
    <dgm:cxn modelId="{40B910DC-5DE2-4483-85D2-3411FEDC680C}" type="presOf" srcId="{3718029A-2F63-48B7-9A45-CE97A957AAFE}" destId="{B1777FEF-E563-4D6B-BC99-41CEC7038330}" srcOrd="1" destOrd="0" presId="urn:microsoft.com/office/officeart/2005/8/layout/venn2"/>
    <dgm:cxn modelId="{014D7273-3332-4975-9C0B-64DC27B19852}" type="presOf" srcId="{ECC7008F-C67E-4D55-ACB8-8F375287AF2A}" destId="{E80753C4-3064-447F-AC34-43DEE3965F97}" srcOrd="0" destOrd="0" presId="urn:microsoft.com/office/officeart/2005/8/layout/venn2"/>
    <dgm:cxn modelId="{C7993F23-7937-4D3C-8FB1-ED2B5F019396}" srcId="{ECC7008F-C67E-4D55-ACB8-8F375287AF2A}" destId="{1B24C777-FC50-47AA-8F0D-AE9B1356A217}" srcOrd="2" destOrd="0" parTransId="{F5DA0960-FD67-4514-8896-ED88987A52E2}" sibTransId="{295BE1CA-C44B-4329-9765-15DD526D6B00}"/>
    <dgm:cxn modelId="{E9A455DA-F6BE-4DC7-B5B2-91C441C80AA7}" type="presOf" srcId="{96CF358B-F56B-4298-AF4B-B60F5D5295C8}" destId="{957BEB29-6883-4945-B4FC-C9CBC13FD38B}" srcOrd="0" destOrd="0" presId="urn:microsoft.com/office/officeart/2005/8/layout/venn2"/>
    <dgm:cxn modelId="{71AECCA0-0FEB-47E0-9292-47063A1B05F3}" type="presOf" srcId="{BA007486-F97B-4206-8E95-DB61BEDDD868}" destId="{3EAA0E11-0D9C-46B4-99AD-47B1C2931E5C}" srcOrd="1" destOrd="0" presId="urn:microsoft.com/office/officeart/2005/8/layout/venn2"/>
    <dgm:cxn modelId="{F8AFD3BE-0CA2-46E1-98F5-1B3C2AFB302B}" srcId="{ECC7008F-C67E-4D55-ACB8-8F375287AF2A}" destId="{3718029A-2F63-48B7-9A45-CE97A957AAFE}" srcOrd="1" destOrd="0" parTransId="{6D095EE3-AF04-4EAA-B794-62C92329C0C5}" sibTransId="{22B24C7D-93E4-4AB9-9758-0D77830E9A1F}"/>
    <dgm:cxn modelId="{E0FEDFA3-662C-46C8-9E01-95A26270213A}" type="presOf" srcId="{1B24C777-FC50-47AA-8F0D-AE9B1356A217}" destId="{8CD00A52-A3C0-4996-B734-4F719FEFCCD3}" srcOrd="1" destOrd="0" presId="urn:microsoft.com/office/officeart/2005/8/layout/venn2"/>
    <dgm:cxn modelId="{41F5DBFC-A6E5-4FE7-AE25-1C73D559C53A}" type="presOf" srcId="{3718029A-2F63-48B7-9A45-CE97A957AAFE}" destId="{C443C466-4629-4887-8272-B27A976793CC}" srcOrd="0" destOrd="0" presId="urn:microsoft.com/office/officeart/2005/8/layout/venn2"/>
    <dgm:cxn modelId="{62DBE2B1-7A1C-4D03-80A3-E450087B9DE3}" srcId="{ECC7008F-C67E-4D55-ACB8-8F375287AF2A}" destId="{BA007486-F97B-4206-8E95-DB61BEDDD868}" srcOrd="0" destOrd="0" parTransId="{A2C92039-B5C2-46AB-A87D-BD250BB66C7D}" sibTransId="{665778C6-527D-40BA-A52A-3F84DFB24E63}"/>
    <dgm:cxn modelId="{1A8830C0-3CEC-41A6-AE32-68CEED5F84D8}" type="presParOf" srcId="{E80753C4-3064-447F-AC34-43DEE3965F97}" destId="{8EB231EA-A78B-4593-ADE6-4655E8312196}" srcOrd="0" destOrd="0" presId="urn:microsoft.com/office/officeart/2005/8/layout/venn2"/>
    <dgm:cxn modelId="{51AC22F8-8AEC-4E10-94D7-4C9039129BA8}" type="presParOf" srcId="{8EB231EA-A78B-4593-ADE6-4655E8312196}" destId="{E3A7B7C0-A1EF-4063-AF29-0645CBC9E3FE}" srcOrd="0" destOrd="0" presId="urn:microsoft.com/office/officeart/2005/8/layout/venn2"/>
    <dgm:cxn modelId="{D423C025-BC53-4104-B6AE-5D18429FEA35}" type="presParOf" srcId="{8EB231EA-A78B-4593-ADE6-4655E8312196}" destId="{3EAA0E11-0D9C-46B4-99AD-47B1C2931E5C}" srcOrd="1" destOrd="0" presId="urn:microsoft.com/office/officeart/2005/8/layout/venn2"/>
    <dgm:cxn modelId="{F3D3EF8B-6B5B-4046-852E-127A3CB22CFA}" type="presParOf" srcId="{E80753C4-3064-447F-AC34-43DEE3965F97}" destId="{B9713CED-EB40-4DC0-A587-71A899D337CA}" srcOrd="1" destOrd="0" presId="urn:microsoft.com/office/officeart/2005/8/layout/venn2"/>
    <dgm:cxn modelId="{DC93A029-E34B-4642-8C1B-CB6F1DF1E116}" type="presParOf" srcId="{B9713CED-EB40-4DC0-A587-71A899D337CA}" destId="{C443C466-4629-4887-8272-B27A976793CC}" srcOrd="0" destOrd="0" presId="urn:microsoft.com/office/officeart/2005/8/layout/venn2"/>
    <dgm:cxn modelId="{B6848D24-1AE1-46B2-81BC-5464E1C1D9BA}" type="presParOf" srcId="{B9713CED-EB40-4DC0-A587-71A899D337CA}" destId="{B1777FEF-E563-4D6B-BC99-41CEC7038330}" srcOrd="1" destOrd="0" presId="urn:microsoft.com/office/officeart/2005/8/layout/venn2"/>
    <dgm:cxn modelId="{9FEEC3CB-B64F-41DD-B0ED-704FE4186FCD}" type="presParOf" srcId="{E80753C4-3064-447F-AC34-43DEE3965F97}" destId="{483B5E9E-5F96-44AC-8C17-BBD49F182B4A}" srcOrd="2" destOrd="0" presId="urn:microsoft.com/office/officeart/2005/8/layout/venn2"/>
    <dgm:cxn modelId="{20326B23-05D7-4B5F-8E2C-193DA5B51E8B}" type="presParOf" srcId="{483B5E9E-5F96-44AC-8C17-BBD49F182B4A}" destId="{4532F52B-8A90-49AA-9453-E41734C0DFF9}" srcOrd="0" destOrd="0" presId="urn:microsoft.com/office/officeart/2005/8/layout/venn2"/>
    <dgm:cxn modelId="{A4485027-E00F-4449-B2EF-7F6FE3DA728E}" type="presParOf" srcId="{483B5E9E-5F96-44AC-8C17-BBD49F182B4A}" destId="{8CD00A52-A3C0-4996-B734-4F719FEFCCD3}" srcOrd="1" destOrd="0" presId="urn:microsoft.com/office/officeart/2005/8/layout/venn2"/>
    <dgm:cxn modelId="{9C376D24-DF7B-4223-9F64-BE5EF4C4BCAB}" type="presParOf" srcId="{E80753C4-3064-447F-AC34-43DEE3965F97}" destId="{2442689A-BD7D-4384-A9B3-7E09803F86E2}" srcOrd="3" destOrd="0" presId="urn:microsoft.com/office/officeart/2005/8/layout/venn2"/>
    <dgm:cxn modelId="{19CD662D-5332-4D49-A92B-BBAA68800615}" type="presParOf" srcId="{2442689A-BD7D-4384-A9B3-7E09803F86E2}" destId="{957BEB29-6883-4945-B4FC-C9CBC13FD38B}" srcOrd="0" destOrd="0" presId="urn:microsoft.com/office/officeart/2005/8/layout/venn2"/>
    <dgm:cxn modelId="{AEEC86C3-35EA-4A00-8D98-5515E0E73E73}" type="presParOf" srcId="{2442689A-BD7D-4384-A9B3-7E09803F86E2}" destId="{1694C6EF-5F30-474B-A9E3-48E8CB7796BD}"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E461827-D295-4F3B-9397-5B7631E25A0E}" type="doc">
      <dgm:prSet loTypeId="urn:microsoft.com/office/officeart/2005/8/layout/radial6" loCatId="relationship" qsTypeId="urn:microsoft.com/office/officeart/2005/8/quickstyle/simple1" qsCatId="simple" csTypeId="urn:microsoft.com/office/officeart/2005/8/colors/accent6_5" csCatId="accent6" phldr="1"/>
      <dgm:spPr/>
      <dgm:t>
        <a:bodyPr/>
        <a:lstStyle/>
        <a:p>
          <a:endParaRPr lang="es-ES"/>
        </a:p>
      </dgm:t>
    </dgm:pt>
    <dgm:pt modelId="{E0D6AB68-5461-4A52-982A-4AF3FE34DCF7}">
      <dgm:prSet phldrT="[Texto]"/>
      <dgm:spPr/>
      <dgm:t>
        <a:bodyPr/>
        <a:lstStyle/>
        <a:p>
          <a:r>
            <a:rPr lang="es-ES" b="1" dirty="0" smtClean="0"/>
            <a:t>ACCIÓN</a:t>
          </a:r>
          <a:endParaRPr lang="es-ES" b="1" dirty="0"/>
        </a:p>
      </dgm:t>
    </dgm:pt>
    <dgm:pt modelId="{9CC6D85D-9A75-4287-BF12-9E897559EB51}" type="parTrans" cxnId="{192D2543-1FB3-4963-B089-0A626003B7B8}">
      <dgm:prSet/>
      <dgm:spPr/>
      <dgm:t>
        <a:bodyPr/>
        <a:lstStyle/>
        <a:p>
          <a:endParaRPr lang="es-ES"/>
        </a:p>
      </dgm:t>
    </dgm:pt>
    <dgm:pt modelId="{C7018879-060B-4B95-8185-CB860D35FC13}" type="sibTrans" cxnId="{192D2543-1FB3-4963-B089-0A626003B7B8}">
      <dgm:prSet/>
      <dgm:spPr/>
      <dgm:t>
        <a:bodyPr/>
        <a:lstStyle/>
        <a:p>
          <a:endParaRPr lang="es-ES"/>
        </a:p>
      </dgm:t>
    </dgm:pt>
    <dgm:pt modelId="{2738B1DD-B159-495D-B4A7-786C5C0FABAA}">
      <dgm:prSet phldrT="[Texto]" custT="1"/>
      <dgm:spPr/>
      <dgm:t>
        <a:bodyPr/>
        <a:lstStyle/>
        <a:p>
          <a:r>
            <a:rPr lang="es-ES" sz="1800" b="1" dirty="0" smtClean="0"/>
            <a:t>Inter</a:t>
          </a:r>
        </a:p>
        <a:p>
          <a:r>
            <a:rPr lang="es-ES" sz="1800" b="1" dirty="0" smtClean="0"/>
            <a:t>Sub-</a:t>
          </a:r>
        </a:p>
        <a:p>
          <a:r>
            <a:rPr lang="es-ES" sz="1800" b="1" dirty="0" err="1" smtClean="0"/>
            <a:t>jetiva</a:t>
          </a:r>
          <a:endParaRPr lang="es-ES" sz="1800" b="1" dirty="0"/>
        </a:p>
      </dgm:t>
    </dgm:pt>
    <dgm:pt modelId="{7EE8FE45-9012-47AC-B6CF-E402D5E4EF23}" type="parTrans" cxnId="{E62176D8-DF01-4435-90FC-632F7001B4C9}">
      <dgm:prSet/>
      <dgm:spPr/>
      <dgm:t>
        <a:bodyPr/>
        <a:lstStyle/>
        <a:p>
          <a:endParaRPr lang="es-ES"/>
        </a:p>
      </dgm:t>
    </dgm:pt>
    <dgm:pt modelId="{459B589B-B268-450C-9A2E-FB8DA686119D}" type="sibTrans" cxnId="{E62176D8-DF01-4435-90FC-632F7001B4C9}">
      <dgm:prSet/>
      <dgm:spPr/>
      <dgm:t>
        <a:bodyPr/>
        <a:lstStyle/>
        <a:p>
          <a:endParaRPr lang="es-ES"/>
        </a:p>
      </dgm:t>
    </dgm:pt>
    <dgm:pt modelId="{83D376C8-A906-4749-B955-A6C8464E7054}">
      <dgm:prSet phldrT="[Texto]" custT="1"/>
      <dgm:spPr/>
      <dgm:t>
        <a:bodyPr/>
        <a:lstStyle/>
        <a:p>
          <a:r>
            <a:rPr lang="es-ES" sz="1800" b="1" dirty="0" smtClean="0"/>
            <a:t>Social</a:t>
          </a:r>
          <a:endParaRPr lang="es-ES" sz="1800" b="1" dirty="0"/>
        </a:p>
      </dgm:t>
    </dgm:pt>
    <dgm:pt modelId="{B591C747-C522-48E6-BA93-58C9F4236A7B}" type="parTrans" cxnId="{6592A655-8874-41A8-980A-79F6F2032D86}">
      <dgm:prSet/>
      <dgm:spPr/>
      <dgm:t>
        <a:bodyPr/>
        <a:lstStyle/>
        <a:p>
          <a:endParaRPr lang="es-ES"/>
        </a:p>
      </dgm:t>
    </dgm:pt>
    <dgm:pt modelId="{3A08FA59-91D1-4AA7-8ACC-46CEFD9AD901}" type="sibTrans" cxnId="{6592A655-8874-41A8-980A-79F6F2032D86}">
      <dgm:prSet/>
      <dgm:spPr/>
      <dgm:t>
        <a:bodyPr/>
        <a:lstStyle/>
        <a:p>
          <a:endParaRPr lang="es-ES"/>
        </a:p>
      </dgm:t>
    </dgm:pt>
    <dgm:pt modelId="{2DD76929-C731-43E3-87C6-576877FD7B1B}">
      <dgm:prSet phldrT="[Texto]" custT="1"/>
      <dgm:spPr/>
      <dgm:t>
        <a:bodyPr/>
        <a:lstStyle/>
        <a:p>
          <a:r>
            <a:rPr lang="es-ES" sz="1800" b="1" dirty="0" err="1" smtClean="0"/>
            <a:t>Dialo</a:t>
          </a:r>
          <a:r>
            <a:rPr lang="es-ES" sz="1800" b="1" dirty="0" smtClean="0"/>
            <a:t>-gante</a:t>
          </a:r>
          <a:endParaRPr lang="es-ES" sz="1800" b="1" dirty="0"/>
        </a:p>
      </dgm:t>
    </dgm:pt>
    <dgm:pt modelId="{218B49AC-0109-41BA-B78B-58CA18A3CE6F}" type="parTrans" cxnId="{2DA5A689-2883-4CBB-AEDA-4EBE0C22C6A8}">
      <dgm:prSet/>
      <dgm:spPr/>
      <dgm:t>
        <a:bodyPr/>
        <a:lstStyle/>
        <a:p>
          <a:endParaRPr lang="es-ES"/>
        </a:p>
      </dgm:t>
    </dgm:pt>
    <dgm:pt modelId="{0AC2C733-D30D-40CC-A624-EA4AC12F2429}" type="sibTrans" cxnId="{2DA5A689-2883-4CBB-AEDA-4EBE0C22C6A8}">
      <dgm:prSet/>
      <dgm:spPr/>
      <dgm:t>
        <a:bodyPr/>
        <a:lstStyle/>
        <a:p>
          <a:endParaRPr lang="es-ES"/>
        </a:p>
      </dgm:t>
    </dgm:pt>
    <dgm:pt modelId="{CE644558-4221-45E4-AEAB-08D66285E288}">
      <dgm:prSet phldrT="[Texto]" custT="1"/>
      <dgm:spPr>
        <a:solidFill>
          <a:schemeClr val="accent2">
            <a:alpha val="50000"/>
          </a:schemeClr>
        </a:solidFill>
      </dgm:spPr>
      <dgm:t>
        <a:bodyPr/>
        <a:lstStyle/>
        <a:p>
          <a:r>
            <a:rPr lang="es-ES" sz="1800" b="1" dirty="0" err="1" smtClean="0"/>
            <a:t>Comu-nitaria</a:t>
          </a:r>
          <a:endParaRPr lang="es-ES" sz="1800" b="1" dirty="0"/>
        </a:p>
      </dgm:t>
    </dgm:pt>
    <dgm:pt modelId="{C06CF832-9A20-4599-A094-A09CE78F2FBE}" type="parTrans" cxnId="{BFAC4D50-25EC-4801-808F-DB26F76FB88D}">
      <dgm:prSet/>
      <dgm:spPr/>
      <dgm:t>
        <a:bodyPr/>
        <a:lstStyle/>
        <a:p>
          <a:endParaRPr lang="es-ES"/>
        </a:p>
      </dgm:t>
    </dgm:pt>
    <dgm:pt modelId="{BB0D3A21-C0DB-44FD-A437-CAAAE28F8B23}" type="sibTrans" cxnId="{BFAC4D50-25EC-4801-808F-DB26F76FB88D}">
      <dgm:prSet/>
      <dgm:spPr/>
      <dgm:t>
        <a:bodyPr/>
        <a:lstStyle/>
        <a:p>
          <a:endParaRPr lang="es-ES"/>
        </a:p>
      </dgm:t>
    </dgm:pt>
    <dgm:pt modelId="{B02EF393-4ABD-4BE9-A249-2F6351D4B197}" type="pres">
      <dgm:prSet presAssocID="{DE461827-D295-4F3B-9397-5B7631E25A0E}" presName="Name0" presStyleCnt="0">
        <dgm:presLayoutVars>
          <dgm:chMax val="1"/>
          <dgm:dir/>
          <dgm:animLvl val="ctr"/>
          <dgm:resizeHandles val="exact"/>
        </dgm:presLayoutVars>
      </dgm:prSet>
      <dgm:spPr/>
      <dgm:t>
        <a:bodyPr/>
        <a:lstStyle/>
        <a:p>
          <a:endParaRPr lang="es-ES"/>
        </a:p>
      </dgm:t>
    </dgm:pt>
    <dgm:pt modelId="{EC4BE1D9-FF56-4395-B999-4F047E8C0740}" type="pres">
      <dgm:prSet presAssocID="{E0D6AB68-5461-4A52-982A-4AF3FE34DCF7}" presName="centerShape" presStyleLbl="node0" presStyleIdx="0" presStyleCnt="1"/>
      <dgm:spPr/>
      <dgm:t>
        <a:bodyPr/>
        <a:lstStyle/>
        <a:p>
          <a:endParaRPr lang="es-ES"/>
        </a:p>
      </dgm:t>
    </dgm:pt>
    <dgm:pt modelId="{F472109E-3B39-46AF-8408-73B0EB1261ED}" type="pres">
      <dgm:prSet presAssocID="{2738B1DD-B159-495D-B4A7-786C5C0FABAA}" presName="node" presStyleLbl="node1" presStyleIdx="0" presStyleCnt="4">
        <dgm:presLayoutVars>
          <dgm:bulletEnabled val="1"/>
        </dgm:presLayoutVars>
      </dgm:prSet>
      <dgm:spPr/>
      <dgm:t>
        <a:bodyPr/>
        <a:lstStyle/>
        <a:p>
          <a:endParaRPr lang="es-ES"/>
        </a:p>
      </dgm:t>
    </dgm:pt>
    <dgm:pt modelId="{37585763-9694-4FF9-B976-356A1D1F0782}" type="pres">
      <dgm:prSet presAssocID="{2738B1DD-B159-495D-B4A7-786C5C0FABAA}" presName="dummy" presStyleCnt="0"/>
      <dgm:spPr/>
    </dgm:pt>
    <dgm:pt modelId="{EB213AFB-55C4-4D97-A98E-6B0F71185C76}" type="pres">
      <dgm:prSet presAssocID="{459B589B-B268-450C-9A2E-FB8DA686119D}" presName="sibTrans" presStyleLbl="sibTrans2D1" presStyleIdx="0" presStyleCnt="4"/>
      <dgm:spPr/>
      <dgm:t>
        <a:bodyPr/>
        <a:lstStyle/>
        <a:p>
          <a:endParaRPr lang="es-ES"/>
        </a:p>
      </dgm:t>
    </dgm:pt>
    <dgm:pt modelId="{9C4C03DA-0879-4C67-9E52-28806E9F76BC}" type="pres">
      <dgm:prSet presAssocID="{83D376C8-A906-4749-B955-A6C8464E7054}" presName="node" presStyleLbl="node1" presStyleIdx="1" presStyleCnt="4">
        <dgm:presLayoutVars>
          <dgm:bulletEnabled val="1"/>
        </dgm:presLayoutVars>
      </dgm:prSet>
      <dgm:spPr/>
      <dgm:t>
        <a:bodyPr/>
        <a:lstStyle/>
        <a:p>
          <a:endParaRPr lang="es-ES"/>
        </a:p>
      </dgm:t>
    </dgm:pt>
    <dgm:pt modelId="{04DC49CD-2437-42EC-AB9D-F964DE273B79}" type="pres">
      <dgm:prSet presAssocID="{83D376C8-A906-4749-B955-A6C8464E7054}" presName="dummy" presStyleCnt="0"/>
      <dgm:spPr/>
    </dgm:pt>
    <dgm:pt modelId="{15E4BBE6-8C04-4F47-AEA5-BD98C760D9A9}" type="pres">
      <dgm:prSet presAssocID="{3A08FA59-91D1-4AA7-8ACC-46CEFD9AD901}" presName="sibTrans" presStyleLbl="sibTrans2D1" presStyleIdx="1" presStyleCnt="4"/>
      <dgm:spPr/>
      <dgm:t>
        <a:bodyPr/>
        <a:lstStyle/>
        <a:p>
          <a:endParaRPr lang="es-ES"/>
        </a:p>
      </dgm:t>
    </dgm:pt>
    <dgm:pt modelId="{82A09033-69A9-4361-9869-0B2BAAB264BB}" type="pres">
      <dgm:prSet presAssocID="{2DD76929-C731-43E3-87C6-576877FD7B1B}" presName="node" presStyleLbl="node1" presStyleIdx="2" presStyleCnt="4" custScaleX="123682" custScaleY="115103">
        <dgm:presLayoutVars>
          <dgm:bulletEnabled val="1"/>
        </dgm:presLayoutVars>
      </dgm:prSet>
      <dgm:spPr/>
      <dgm:t>
        <a:bodyPr/>
        <a:lstStyle/>
        <a:p>
          <a:endParaRPr lang="es-ES"/>
        </a:p>
      </dgm:t>
    </dgm:pt>
    <dgm:pt modelId="{B117B4A2-DAF3-421C-863E-1A4975643876}" type="pres">
      <dgm:prSet presAssocID="{2DD76929-C731-43E3-87C6-576877FD7B1B}" presName="dummy" presStyleCnt="0"/>
      <dgm:spPr/>
    </dgm:pt>
    <dgm:pt modelId="{7E0D42E1-8AA4-483F-9F0D-7E92D24944D6}" type="pres">
      <dgm:prSet presAssocID="{0AC2C733-D30D-40CC-A624-EA4AC12F2429}" presName="sibTrans" presStyleLbl="sibTrans2D1" presStyleIdx="2" presStyleCnt="4"/>
      <dgm:spPr/>
      <dgm:t>
        <a:bodyPr/>
        <a:lstStyle/>
        <a:p>
          <a:endParaRPr lang="es-ES"/>
        </a:p>
      </dgm:t>
    </dgm:pt>
    <dgm:pt modelId="{210A7BD0-1A5F-4134-82D5-962D6BC8489C}" type="pres">
      <dgm:prSet presAssocID="{CE644558-4221-45E4-AEAB-08D66285E288}" presName="node" presStyleLbl="node1" presStyleIdx="3" presStyleCnt="4">
        <dgm:presLayoutVars>
          <dgm:bulletEnabled val="1"/>
        </dgm:presLayoutVars>
      </dgm:prSet>
      <dgm:spPr/>
      <dgm:t>
        <a:bodyPr/>
        <a:lstStyle/>
        <a:p>
          <a:endParaRPr lang="es-ES"/>
        </a:p>
      </dgm:t>
    </dgm:pt>
    <dgm:pt modelId="{6B03B167-BF73-4299-BC8E-B242B9C791DF}" type="pres">
      <dgm:prSet presAssocID="{CE644558-4221-45E4-AEAB-08D66285E288}" presName="dummy" presStyleCnt="0"/>
      <dgm:spPr/>
    </dgm:pt>
    <dgm:pt modelId="{4BBE139F-A6B2-49CB-8E2E-E138233EB202}" type="pres">
      <dgm:prSet presAssocID="{BB0D3A21-C0DB-44FD-A437-CAAAE28F8B23}" presName="sibTrans" presStyleLbl="sibTrans2D1" presStyleIdx="3" presStyleCnt="4"/>
      <dgm:spPr/>
      <dgm:t>
        <a:bodyPr/>
        <a:lstStyle/>
        <a:p>
          <a:endParaRPr lang="es-ES"/>
        </a:p>
      </dgm:t>
    </dgm:pt>
  </dgm:ptLst>
  <dgm:cxnLst>
    <dgm:cxn modelId="{2DA5A689-2883-4CBB-AEDA-4EBE0C22C6A8}" srcId="{E0D6AB68-5461-4A52-982A-4AF3FE34DCF7}" destId="{2DD76929-C731-43E3-87C6-576877FD7B1B}" srcOrd="2" destOrd="0" parTransId="{218B49AC-0109-41BA-B78B-58CA18A3CE6F}" sibTransId="{0AC2C733-D30D-40CC-A624-EA4AC12F2429}"/>
    <dgm:cxn modelId="{0C9A2C71-1A54-492D-AC1C-85D0107153D4}" type="presOf" srcId="{DE461827-D295-4F3B-9397-5B7631E25A0E}" destId="{B02EF393-4ABD-4BE9-A249-2F6351D4B197}" srcOrd="0" destOrd="0" presId="urn:microsoft.com/office/officeart/2005/8/layout/radial6"/>
    <dgm:cxn modelId="{6592A655-8874-41A8-980A-79F6F2032D86}" srcId="{E0D6AB68-5461-4A52-982A-4AF3FE34DCF7}" destId="{83D376C8-A906-4749-B955-A6C8464E7054}" srcOrd="1" destOrd="0" parTransId="{B591C747-C522-48E6-BA93-58C9F4236A7B}" sibTransId="{3A08FA59-91D1-4AA7-8ACC-46CEFD9AD901}"/>
    <dgm:cxn modelId="{BFAC4D50-25EC-4801-808F-DB26F76FB88D}" srcId="{E0D6AB68-5461-4A52-982A-4AF3FE34DCF7}" destId="{CE644558-4221-45E4-AEAB-08D66285E288}" srcOrd="3" destOrd="0" parTransId="{C06CF832-9A20-4599-A094-A09CE78F2FBE}" sibTransId="{BB0D3A21-C0DB-44FD-A437-CAAAE28F8B23}"/>
    <dgm:cxn modelId="{09D02DA7-B93F-4C32-A39B-1E3624E98639}" type="presOf" srcId="{E0D6AB68-5461-4A52-982A-4AF3FE34DCF7}" destId="{EC4BE1D9-FF56-4395-B999-4F047E8C0740}" srcOrd="0" destOrd="0" presId="urn:microsoft.com/office/officeart/2005/8/layout/radial6"/>
    <dgm:cxn modelId="{06C4B500-AA9C-4BE4-B03D-D6F0D9A418FC}" type="presOf" srcId="{0AC2C733-D30D-40CC-A624-EA4AC12F2429}" destId="{7E0D42E1-8AA4-483F-9F0D-7E92D24944D6}" srcOrd="0" destOrd="0" presId="urn:microsoft.com/office/officeart/2005/8/layout/radial6"/>
    <dgm:cxn modelId="{C22A6476-A6CA-4145-809C-25DFE6216434}" type="presOf" srcId="{CE644558-4221-45E4-AEAB-08D66285E288}" destId="{210A7BD0-1A5F-4134-82D5-962D6BC8489C}" srcOrd="0" destOrd="0" presId="urn:microsoft.com/office/officeart/2005/8/layout/radial6"/>
    <dgm:cxn modelId="{EC4F8D47-3D4D-499E-9004-863601CB6C7B}" type="presOf" srcId="{3A08FA59-91D1-4AA7-8ACC-46CEFD9AD901}" destId="{15E4BBE6-8C04-4F47-AEA5-BD98C760D9A9}" srcOrd="0" destOrd="0" presId="urn:microsoft.com/office/officeart/2005/8/layout/radial6"/>
    <dgm:cxn modelId="{3B5D0EE5-21C2-46CE-AE24-00EC99F4019B}" type="presOf" srcId="{BB0D3A21-C0DB-44FD-A437-CAAAE28F8B23}" destId="{4BBE139F-A6B2-49CB-8E2E-E138233EB202}" srcOrd="0" destOrd="0" presId="urn:microsoft.com/office/officeart/2005/8/layout/radial6"/>
    <dgm:cxn modelId="{C06F7D0A-3C3B-4AE5-9566-62DEFC93855E}" type="presOf" srcId="{2738B1DD-B159-495D-B4A7-786C5C0FABAA}" destId="{F472109E-3B39-46AF-8408-73B0EB1261ED}" srcOrd="0" destOrd="0" presId="urn:microsoft.com/office/officeart/2005/8/layout/radial6"/>
    <dgm:cxn modelId="{45D89F37-F712-4FE0-84B6-5F6C23FAB4A4}" type="presOf" srcId="{2DD76929-C731-43E3-87C6-576877FD7B1B}" destId="{82A09033-69A9-4361-9869-0B2BAAB264BB}" srcOrd="0" destOrd="0" presId="urn:microsoft.com/office/officeart/2005/8/layout/radial6"/>
    <dgm:cxn modelId="{192D2543-1FB3-4963-B089-0A626003B7B8}" srcId="{DE461827-D295-4F3B-9397-5B7631E25A0E}" destId="{E0D6AB68-5461-4A52-982A-4AF3FE34DCF7}" srcOrd="0" destOrd="0" parTransId="{9CC6D85D-9A75-4287-BF12-9E897559EB51}" sibTransId="{C7018879-060B-4B95-8185-CB860D35FC13}"/>
    <dgm:cxn modelId="{E62176D8-DF01-4435-90FC-632F7001B4C9}" srcId="{E0D6AB68-5461-4A52-982A-4AF3FE34DCF7}" destId="{2738B1DD-B159-495D-B4A7-786C5C0FABAA}" srcOrd="0" destOrd="0" parTransId="{7EE8FE45-9012-47AC-B6CF-E402D5E4EF23}" sibTransId="{459B589B-B268-450C-9A2E-FB8DA686119D}"/>
    <dgm:cxn modelId="{A7166E86-B3B1-4EB3-83D5-E4C9E69827BF}" type="presOf" srcId="{83D376C8-A906-4749-B955-A6C8464E7054}" destId="{9C4C03DA-0879-4C67-9E52-28806E9F76BC}" srcOrd="0" destOrd="0" presId="urn:microsoft.com/office/officeart/2005/8/layout/radial6"/>
    <dgm:cxn modelId="{D4265ECC-6A91-4D2A-819A-373BA0246EC8}" type="presOf" srcId="{459B589B-B268-450C-9A2E-FB8DA686119D}" destId="{EB213AFB-55C4-4D97-A98E-6B0F71185C76}" srcOrd="0" destOrd="0" presId="urn:microsoft.com/office/officeart/2005/8/layout/radial6"/>
    <dgm:cxn modelId="{62767FEA-715B-4F67-B1C5-60FD018BD3E5}" type="presParOf" srcId="{B02EF393-4ABD-4BE9-A249-2F6351D4B197}" destId="{EC4BE1D9-FF56-4395-B999-4F047E8C0740}" srcOrd="0" destOrd="0" presId="urn:microsoft.com/office/officeart/2005/8/layout/radial6"/>
    <dgm:cxn modelId="{7064E6E3-1E67-441B-8B2B-B737D8AC39CC}" type="presParOf" srcId="{B02EF393-4ABD-4BE9-A249-2F6351D4B197}" destId="{F472109E-3B39-46AF-8408-73B0EB1261ED}" srcOrd="1" destOrd="0" presId="urn:microsoft.com/office/officeart/2005/8/layout/radial6"/>
    <dgm:cxn modelId="{7C7C5595-9F57-42E2-810D-2C101DE8D87A}" type="presParOf" srcId="{B02EF393-4ABD-4BE9-A249-2F6351D4B197}" destId="{37585763-9694-4FF9-B976-356A1D1F0782}" srcOrd="2" destOrd="0" presId="urn:microsoft.com/office/officeart/2005/8/layout/radial6"/>
    <dgm:cxn modelId="{9C39E52A-6DC7-4AC0-AE50-83C08F949BFA}" type="presParOf" srcId="{B02EF393-4ABD-4BE9-A249-2F6351D4B197}" destId="{EB213AFB-55C4-4D97-A98E-6B0F71185C76}" srcOrd="3" destOrd="0" presId="urn:microsoft.com/office/officeart/2005/8/layout/radial6"/>
    <dgm:cxn modelId="{48EF7DAE-DAEC-4B47-A2C8-3F316C594FC0}" type="presParOf" srcId="{B02EF393-4ABD-4BE9-A249-2F6351D4B197}" destId="{9C4C03DA-0879-4C67-9E52-28806E9F76BC}" srcOrd="4" destOrd="0" presId="urn:microsoft.com/office/officeart/2005/8/layout/radial6"/>
    <dgm:cxn modelId="{4A91F7C9-25D5-4602-B80C-5AAE69189B43}" type="presParOf" srcId="{B02EF393-4ABD-4BE9-A249-2F6351D4B197}" destId="{04DC49CD-2437-42EC-AB9D-F964DE273B79}" srcOrd="5" destOrd="0" presId="urn:microsoft.com/office/officeart/2005/8/layout/radial6"/>
    <dgm:cxn modelId="{42E0C418-768B-48DD-AFC4-D8BC296C9CC6}" type="presParOf" srcId="{B02EF393-4ABD-4BE9-A249-2F6351D4B197}" destId="{15E4BBE6-8C04-4F47-AEA5-BD98C760D9A9}" srcOrd="6" destOrd="0" presId="urn:microsoft.com/office/officeart/2005/8/layout/radial6"/>
    <dgm:cxn modelId="{11438A60-2172-4B5F-8567-A8CF495A0EA7}" type="presParOf" srcId="{B02EF393-4ABD-4BE9-A249-2F6351D4B197}" destId="{82A09033-69A9-4361-9869-0B2BAAB264BB}" srcOrd="7" destOrd="0" presId="urn:microsoft.com/office/officeart/2005/8/layout/radial6"/>
    <dgm:cxn modelId="{763E6775-B0C2-4978-867C-460AD8CCEBE2}" type="presParOf" srcId="{B02EF393-4ABD-4BE9-A249-2F6351D4B197}" destId="{B117B4A2-DAF3-421C-863E-1A4975643876}" srcOrd="8" destOrd="0" presId="urn:microsoft.com/office/officeart/2005/8/layout/radial6"/>
    <dgm:cxn modelId="{50F18FD0-0C86-4712-B6FE-B7888EE8E364}" type="presParOf" srcId="{B02EF393-4ABD-4BE9-A249-2F6351D4B197}" destId="{7E0D42E1-8AA4-483F-9F0D-7E92D24944D6}" srcOrd="9" destOrd="0" presId="urn:microsoft.com/office/officeart/2005/8/layout/radial6"/>
    <dgm:cxn modelId="{78AAAA74-018D-4B8C-8CEF-7168E05BD64D}" type="presParOf" srcId="{B02EF393-4ABD-4BE9-A249-2F6351D4B197}" destId="{210A7BD0-1A5F-4134-82D5-962D6BC8489C}" srcOrd="10" destOrd="0" presId="urn:microsoft.com/office/officeart/2005/8/layout/radial6"/>
    <dgm:cxn modelId="{7030B4AD-4631-4EB4-BF66-6CE98D9267FA}" type="presParOf" srcId="{B02EF393-4ABD-4BE9-A249-2F6351D4B197}" destId="{6B03B167-BF73-4299-BC8E-B242B9C791DF}" srcOrd="11" destOrd="0" presId="urn:microsoft.com/office/officeart/2005/8/layout/radial6"/>
    <dgm:cxn modelId="{7ADF5A35-D851-4745-BCC2-7E0D16F35903}" type="presParOf" srcId="{B02EF393-4ABD-4BE9-A249-2F6351D4B197}" destId="{4BBE139F-A6B2-49CB-8E2E-E138233EB202}" srcOrd="12"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7BD2C2E-C8A4-4243-A4B1-1D649F82477F}" type="doc">
      <dgm:prSet loTypeId="urn:microsoft.com/office/officeart/2005/8/layout/gear1" loCatId="process" qsTypeId="urn:microsoft.com/office/officeart/2005/8/quickstyle/simple1" qsCatId="simple" csTypeId="urn:microsoft.com/office/officeart/2005/8/colors/accent4_5" csCatId="accent4" phldr="1"/>
      <dgm:spPr/>
    </dgm:pt>
    <dgm:pt modelId="{ED737663-F4F2-454A-93E1-5638C9865E19}">
      <dgm:prSet phldrT="[Texto]"/>
      <dgm:spPr/>
      <dgm:t>
        <a:bodyPr/>
        <a:lstStyle/>
        <a:p>
          <a:r>
            <a:rPr lang="es-ES" dirty="0" smtClean="0"/>
            <a:t>Compren-</a:t>
          </a:r>
          <a:r>
            <a:rPr lang="es-ES" dirty="0" err="1" smtClean="0"/>
            <a:t>sión</a:t>
          </a:r>
          <a:endParaRPr lang="es-ES" dirty="0"/>
        </a:p>
      </dgm:t>
    </dgm:pt>
    <dgm:pt modelId="{CCB43D4E-4EFB-4219-B174-920B02562ADC}" type="parTrans" cxnId="{1258F35A-89A4-4D41-9209-3680F854E2AF}">
      <dgm:prSet/>
      <dgm:spPr/>
      <dgm:t>
        <a:bodyPr/>
        <a:lstStyle/>
        <a:p>
          <a:endParaRPr lang="es-ES"/>
        </a:p>
      </dgm:t>
    </dgm:pt>
    <dgm:pt modelId="{DB6CF68F-DD95-41B1-82D4-1AED3F4A4273}" type="sibTrans" cxnId="{1258F35A-89A4-4D41-9209-3680F854E2AF}">
      <dgm:prSet/>
      <dgm:spPr/>
      <dgm:t>
        <a:bodyPr/>
        <a:lstStyle/>
        <a:p>
          <a:endParaRPr lang="es-ES"/>
        </a:p>
      </dgm:t>
    </dgm:pt>
    <dgm:pt modelId="{6617824D-5AD3-4B9E-8FB1-80DA864B8919}">
      <dgm:prSet phldrT="[Texto]"/>
      <dgm:spPr/>
      <dgm:t>
        <a:bodyPr/>
        <a:lstStyle/>
        <a:p>
          <a:r>
            <a:rPr lang="es-ES" dirty="0" smtClean="0"/>
            <a:t>Acción</a:t>
          </a:r>
          <a:endParaRPr lang="es-ES" dirty="0"/>
        </a:p>
      </dgm:t>
    </dgm:pt>
    <dgm:pt modelId="{BE42F875-DF6F-407D-902A-8C6DF95AFC77}" type="parTrans" cxnId="{49EE2956-D73F-4EEA-A09D-BEE2CDF3574D}">
      <dgm:prSet/>
      <dgm:spPr/>
      <dgm:t>
        <a:bodyPr/>
        <a:lstStyle/>
        <a:p>
          <a:endParaRPr lang="es-ES"/>
        </a:p>
      </dgm:t>
    </dgm:pt>
    <dgm:pt modelId="{D5F5831F-41DA-4871-B55F-24F411AE73AE}" type="sibTrans" cxnId="{49EE2956-D73F-4EEA-A09D-BEE2CDF3574D}">
      <dgm:prSet/>
      <dgm:spPr/>
      <dgm:t>
        <a:bodyPr/>
        <a:lstStyle/>
        <a:p>
          <a:endParaRPr lang="es-ES"/>
        </a:p>
      </dgm:t>
    </dgm:pt>
    <dgm:pt modelId="{458145C7-3457-468C-B1FF-7225A80F50A3}">
      <dgm:prSet phldrT="[Texto]"/>
      <dgm:spPr/>
      <dgm:t>
        <a:bodyPr/>
        <a:lstStyle/>
        <a:p>
          <a:r>
            <a:rPr lang="es-ES" dirty="0" err="1" smtClean="0"/>
            <a:t>Pensa</a:t>
          </a:r>
          <a:r>
            <a:rPr lang="es-ES" dirty="0" smtClean="0"/>
            <a:t>-miento</a:t>
          </a:r>
          <a:endParaRPr lang="es-ES" dirty="0"/>
        </a:p>
      </dgm:t>
    </dgm:pt>
    <dgm:pt modelId="{AFCE7194-FCF7-4931-A874-0F8F20D94BBF}" type="parTrans" cxnId="{0B95E123-C95B-4B3D-AE05-E07594992166}">
      <dgm:prSet/>
      <dgm:spPr/>
      <dgm:t>
        <a:bodyPr/>
        <a:lstStyle/>
        <a:p>
          <a:endParaRPr lang="es-ES"/>
        </a:p>
      </dgm:t>
    </dgm:pt>
    <dgm:pt modelId="{D0AA3D25-786E-4AC2-8347-A1DF289AF034}" type="sibTrans" cxnId="{0B95E123-C95B-4B3D-AE05-E07594992166}">
      <dgm:prSet/>
      <dgm:spPr/>
      <dgm:t>
        <a:bodyPr/>
        <a:lstStyle/>
        <a:p>
          <a:endParaRPr lang="es-ES"/>
        </a:p>
      </dgm:t>
    </dgm:pt>
    <dgm:pt modelId="{522F1E1F-D0EB-4D82-8F4A-D6A6B2CDD151}" type="pres">
      <dgm:prSet presAssocID="{37BD2C2E-C8A4-4243-A4B1-1D649F82477F}" presName="composite" presStyleCnt="0">
        <dgm:presLayoutVars>
          <dgm:chMax val="3"/>
          <dgm:animLvl val="lvl"/>
          <dgm:resizeHandles val="exact"/>
        </dgm:presLayoutVars>
      </dgm:prSet>
      <dgm:spPr/>
    </dgm:pt>
    <dgm:pt modelId="{F166F435-95EA-4A58-B8FF-11AC15D84A90}" type="pres">
      <dgm:prSet presAssocID="{ED737663-F4F2-454A-93E1-5638C9865E19}" presName="gear1" presStyleLbl="node1" presStyleIdx="0" presStyleCnt="3">
        <dgm:presLayoutVars>
          <dgm:chMax val="1"/>
          <dgm:bulletEnabled val="1"/>
        </dgm:presLayoutVars>
      </dgm:prSet>
      <dgm:spPr/>
      <dgm:t>
        <a:bodyPr/>
        <a:lstStyle/>
        <a:p>
          <a:endParaRPr lang="es-ES"/>
        </a:p>
      </dgm:t>
    </dgm:pt>
    <dgm:pt modelId="{0A5C7164-C65B-4639-A4A1-7023D719E9EF}" type="pres">
      <dgm:prSet presAssocID="{ED737663-F4F2-454A-93E1-5638C9865E19}" presName="gear1srcNode" presStyleLbl="node1" presStyleIdx="0" presStyleCnt="3"/>
      <dgm:spPr/>
      <dgm:t>
        <a:bodyPr/>
        <a:lstStyle/>
        <a:p>
          <a:endParaRPr lang="es-ES"/>
        </a:p>
      </dgm:t>
    </dgm:pt>
    <dgm:pt modelId="{FD63CFA8-E690-47D1-A159-206DDECFA252}" type="pres">
      <dgm:prSet presAssocID="{ED737663-F4F2-454A-93E1-5638C9865E19}" presName="gear1dstNode" presStyleLbl="node1" presStyleIdx="0" presStyleCnt="3"/>
      <dgm:spPr/>
      <dgm:t>
        <a:bodyPr/>
        <a:lstStyle/>
        <a:p>
          <a:endParaRPr lang="es-ES"/>
        </a:p>
      </dgm:t>
    </dgm:pt>
    <dgm:pt modelId="{57EC3CDE-89A0-4A26-A047-DAC919C5BD79}" type="pres">
      <dgm:prSet presAssocID="{6617824D-5AD3-4B9E-8FB1-80DA864B8919}" presName="gear2" presStyleLbl="node1" presStyleIdx="1" presStyleCnt="3">
        <dgm:presLayoutVars>
          <dgm:chMax val="1"/>
          <dgm:bulletEnabled val="1"/>
        </dgm:presLayoutVars>
      </dgm:prSet>
      <dgm:spPr/>
      <dgm:t>
        <a:bodyPr/>
        <a:lstStyle/>
        <a:p>
          <a:endParaRPr lang="es-ES"/>
        </a:p>
      </dgm:t>
    </dgm:pt>
    <dgm:pt modelId="{A56934B9-4EF1-4B5F-A924-9FF7E8A6D25D}" type="pres">
      <dgm:prSet presAssocID="{6617824D-5AD3-4B9E-8FB1-80DA864B8919}" presName="gear2srcNode" presStyleLbl="node1" presStyleIdx="1" presStyleCnt="3"/>
      <dgm:spPr/>
      <dgm:t>
        <a:bodyPr/>
        <a:lstStyle/>
        <a:p>
          <a:endParaRPr lang="es-ES"/>
        </a:p>
      </dgm:t>
    </dgm:pt>
    <dgm:pt modelId="{8A1FE827-F097-4A08-A4C7-2F1CD47AD00B}" type="pres">
      <dgm:prSet presAssocID="{6617824D-5AD3-4B9E-8FB1-80DA864B8919}" presName="gear2dstNode" presStyleLbl="node1" presStyleIdx="1" presStyleCnt="3"/>
      <dgm:spPr/>
      <dgm:t>
        <a:bodyPr/>
        <a:lstStyle/>
        <a:p>
          <a:endParaRPr lang="es-ES"/>
        </a:p>
      </dgm:t>
    </dgm:pt>
    <dgm:pt modelId="{A61C3249-597B-4F25-8103-F2C1AF85D55B}" type="pres">
      <dgm:prSet presAssocID="{458145C7-3457-468C-B1FF-7225A80F50A3}" presName="gear3" presStyleLbl="node1" presStyleIdx="2" presStyleCnt="3"/>
      <dgm:spPr/>
      <dgm:t>
        <a:bodyPr/>
        <a:lstStyle/>
        <a:p>
          <a:endParaRPr lang="es-ES"/>
        </a:p>
      </dgm:t>
    </dgm:pt>
    <dgm:pt modelId="{CE7E4A45-07AB-4F84-B7B5-BE11E4DB690F}" type="pres">
      <dgm:prSet presAssocID="{458145C7-3457-468C-B1FF-7225A80F50A3}" presName="gear3tx" presStyleLbl="node1" presStyleIdx="2" presStyleCnt="3">
        <dgm:presLayoutVars>
          <dgm:chMax val="1"/>
          <dgm:bulletEnabled val="1"/>
        </dgm:presLayoutVars>
      </dgm:prSet>
      <dgm:spPr/>
      <dgm:t>
        <a:bodyPr/>
        <a:lstStyle/>
        <a:p>
          <a:endParaRPr lang="es-ES"/>
        </a:p>
      </dgm:t>
    </dgm:pt>
    <dgm:pt modelId="{AE04F05A-2A2E-48E8-A927-7E4C4BA826B1}" type="pres">
      <dgm:prSet presAssocID="{458145C7-3457-468C-B1FF-7225A80F50A3}" presName="gear3srcNode" presStyleLbl="node1" presStyleIdx="2" presStyleCnt="3"/>
      <dgm:spPr/>
      <dgm:t>
        <a:bodyPr/>
        <a:lstStyle/>
        <a:p>
          <a:endParaRPr lang="es-ES"/>
        </a:p>
      </dgm:t>
    </dgm:pt>
    <dgm:pt modelId="{136E09D5-5794-44D0-9AB3-E5DEAA56F33E}" type="pres">
      <dgm:prSet presAssocID="{458145C7-3457-468C-B1FF-7225A80F50A3}" presName="gear3dstNode" presStyleLbl="node1" presStyleIdx="2" presStyleCnt="3"/>
      <dgm:spPr/>
      <dgm:t>
        <a:bodyPr/>
        <a:lstStyle/>
        <a:p>
          <a:endParaRPr lang="es-ES"/>
        </a:p>
      </dgm:t>
    </dgm:pt>
    <dgm:pt modelId="{5E4A6716-6965-4DD7-9F5F-C4399BCA0918}" type="pres">
      <dgm:prSet presAssocID="{DB6CF68F-DD95-41B1-82D4-1AED3F4A4273}" presName="connector1" presStyleLbl="sibTrans2D1" presStyleIdx="0" presStyleCnt="3"/>
      <dgm:spPr/>
      <dgm:t>
        <a:bodyPr/>
        <a:lstStyle/>
        <a:p>
          <a:endParaRPr lang="es-ES"/>
        </a:p>
      </dgm:t>
    </dgm:pt>
    <dgm:pt modelId="{13627C18-8474-4C37-95B4-03C3C91FD726}" type="pres">
      <dgm:prSet presAssocID="{D5F5831F-41DA-4871-B55F-24F411AE73AE}" presName="connector2" presStyleLbl="sibTrans2D1" presStyleIdx="1" presStyleCnt="3"/>
      <dgm:spPr/>
      <dgm:t>
        <a:bodyPr/>
        <a:lstStyle/>
        <a:p>
          <a:endParaRPr lang="es-ES"/>
        </a:p>
      </dgm:t>
    </dgm:pt>
    <dgm:pt modelId="{2DB791AF-0504-4203-9548-40232F41165F}" type="pres">
      <dgm:prSet presAssocID="{D0AA3D25-786E-4AC2-8347-A1DF289AF034}" presName="connector3" presStyleLbl="sibTrans2D1" presStyleIdx="2" presStyleCnt="3"/>
      <dgm:spPr/>
      <dgm:t>
        <a:bodyPr/>
        <a:lstStyle/>
        <a:p>
          <a:endParaRPr lang="es-ES"/>
        </a:p>
      </dgm:t>
    </dgm:pt>
  </dgm:ptLst>
  <dgm:cxnLst>
    <dgm:cxn modelId="{9BBB5330-641B-47EC-B079-0799D3CBF5DB}" type="presOf" srcId="{6617824D-5AD3-4B9E-8FB1-80DA864B8919}" destId="{57EC3CDE-89A0-4A26-A047-DAC919C5BD79}" srcOrd="0" destOrd="0" presId="urn:microsoft.com/office/officeart/2005/8/layout/gear1"/>
    <dgm:cxn modelId="{10D5100F-178C-4E99-BF4E-98C26CE51DA4}" type="presOf" srcId="{458145C7-3457-468C-B1FF-7225A80F50A3}" destId="{A61C3249-597B-4F25-8103-F2C1AF85D55B}" srcOrd="0" destOrd="0" presId="urn:microsoft.com/office/officeart/2005/8/layout/gear1"/>
    <dgm:cxn modelId="{2A0D86D8-30A1-4FE3-B2A5-C84A2C7DB796}" type="presOf" srcId="{6617824D-5AD3-4B9E-8FB1-80DA864B8919}" destId="{A56934B9-4EF1-4B5F-A924-9FF7E8A6D25D}" srcOrd="1" destOrd="0" presId="urn:microsoft.com/office/officeart/2005/8/layout/gear1"/>
    <dgm:cxn modelId="{49EE2956-D73F-4EEA-A09D-BEE2CDF3574D}" srcId="{37BD2C2E-C8A4-4243-A4B1-1D649F82477F}" destId="{6617824D-5AD3-4B9E-8FB1-80DA864B8919}" srcOrd="1" destOrd="0" parTransId="{BE42F875-DF6F-407D-902A-8C6DF95AFC77}" sibTransId="{D5F5831F-41DA-4871-B55F-24F411AE73AE}"/>
    <dgm:cxn modelId="{1258F35A-89A4-4D41-9209-3680F854E2AF}" srcId="{37BD2C2E-C8A4-4243-A4B1-1D649F82477F}" destId="{ED737663-F4F2-454A-93E1-5638C9865E19}" srcOrd="0" destOrd="0" parTransId="{CCB43D4E-4EFB-4219-B174-920B02562ADC}" sibTransId="{DB6CF68F-DD95-41B1-82D4-1AED3F4A4273}"/>
    <dgm:cxn modelId="{3376AAA2-369E-4CA3-AEB4-C4340AC4A2BA}" type="presOf" srcId="{D5F5831F-41DA-4871-B55F-24F411AE73AE}" destId="{13627C18-8474-4C37-95B4-03C3C91FD726}" srcOrd="0" destOrd="0" presId="urn:microsoft.com/office/officeart/2005/8/layout/gear1"/>
    <dgm:cxn modelId="{FCF906CF-65A0-4541-8A36-3CF92E6ED5A7}" type="presOf" srcId="{37BD2C2E-C8A4-4243-A4B1-1D649F82477F}" destId="{522F1E1F-D0EB-4D82-8F4A-D6A6B2CDD151}" srcOrd="0" destOrd="0" presId="urn:microsoft.com/office/officeart/2005/8/layout/gear1"/>
    <dgm:cxn modelId="{B5F7A459-46CB-4A63-B3AC-2263160C8055}" type="presOf" srcId="{ED737663-F4F2-454A-93E1-5638C9865E19}" destId="{F166F435-95EA-4A58-B8FF-11AC15D84A90}" srcOrd="0" destOrd="0" presId="urn:microsoft.com/office/officeart/2005/8/layout/gear1"/>
    <dgm:cxn modelId="{F51746B8-19A7-403F-BE5B-770991F6EF72}" type="presOf" srcId="{ED737663-F4F2-454A-93E1-5638C9865E19}" destId="{0A5C7164-C65B-4639-A4A1-7023D719E9EF}" srcOrd="1" destOrd="0" presId="urn:microsoft.com/office/officeart/2005/8/layout/gear1"/>
    <dgm:cxn modelId="{0B95E123-C95B-4B3D-AE05-E07594992166}" srcId="{37BD2C2E-C8A4-4243-A4B1-1D649F82477F}" destId="{458145C7-3457-468C-B1FF-7225A80F50A3}" srcOrd="2" destOrd="0" parTransId="{AFCE7194-FCF7-4931-A874-0F8F20D94BBF}" sibTransId="{D0AA3D25-786E-4AC2-8347-A1DF289AF034}"/>
    <dgm:cxn modelId="{81373554-2323-4DB6-9190-68E21E933BD9}" type="presOf" srcId="{6617824D-5AD3-4B9E-8FB1-80DA864B8919}" destId="{8A1FE827-F097-4A08-A4C7-2F1CD47AD00B}" srcOrd="2" destOrd="0" presId="urn:microsoft.com/office/officeart/2005/8/layout/gear1"/>
    <dgm:cxn modelId="{43AF7E9B-64E7-4B61-BF0B-2BDC5C08E674}" type="presOf" srcId="{ED737663-F4F2-454A-93E1-5638C9865E19}" destId="{FD63CFA8-E690-47D1-A159-206DDECFA252}" srcOrd="2" destOrd="0" presId="urn:microsoft.com/office/officeart/2005/8/layout/gear1"/>
    <dgm:cxn modelId="{BEC21E23-233F-40BE-AE8C-E8C8D0BD03F8}" type="presOf" srcId="{D0AA3D25-786E-4AC2-8347-A1DF289AF034}" destId="{2DB791AF-0504-4203-9548-40232F41165F}" srcOrd="0" destOrd="0" presId="urn:microsoft.com/office/officeart/2005/8/layout/gear1"/>
    <dgm:cxn modelId="{D9C75AF0-70F7-42DC-9D42-47F51FAB1DD5}" type="presOf" srcId="{DB6CF68F-DD95-41B1-82D4-1AED3F4A4273}" destId="{5E4A6716-6965-4DD7-9F5F-C4399BCA0918}" srcOrd="0" destOrd="0" presId="urn:microsoft.com/office/officeart/2005/8/layout/gear1"/>
    <dgm:cxn modelId="{46EC583F-1725-4D76-A11B-B55E25F5EDAF}" type="presOf" srcId="{458145C7-3457-468C-B1FF-7225A80F50A3}" destId="{CE7E4A45-07AB-4F84-B7B5-BE11E4DB690F}" srcOrd="1" destOrd="0" presId="urn:microsoft.com/office/officeart/2005/8/layout/gear1"/>
    <dgm:cxn modelId="{EA7102BA-4C04-4691-B5E4-0B684A82BD66}" type="presOf" srcId="{458145C7-3457-468C-B1FF-7225A80F50A3}" destId="{136E09D5-5794-44D0-9AB3-E5DEAA56F33E}" srcOrd="3" destOrd="0" presId="urn:microsoft.com/office/officeart/2005/8/layout/gear1"/>
    <dgm:cxn modelId="{A21A381C-EF52-4005-BF35-1FF190663C8F}" type="presOf" srcId="{458145C7-3457-468C-B1FF-7225A80F50A3}" destId="{AE04F05A-2A2E-48E8-A927-7E4C4BA826B1}" srcOrd="2" destOrd="0" presId="urn:microsoft.com/office/officeart/2005/8/layout/gear1"/>
    <dgm:cxn modelId="{14223E09-E45B-4BBD-B1B7-E67E3ECBBE81}" type="presParOf" srcId="{522F1E1F-D0EB-4D82-8F4A-D6A6B2CDD151}" destId="{F166F435-95EA-4A58-B8FF-11AC15D84A90}" srcOrd="0" destOrd="0" presId="urn:microsoft.com/office/officeart/2005/8/layout/gear1"/>
    <dgm:cxn modelId="{EDA86DF4-32DB-4ACF-A66F-C9B251D98932}" type="presParOf" srcId="{522F1E1F-D0EB-4D82-8F4A-D6A6B2CDD151}" destId="{0A5C7164-C65B-4639-A4A1-7023D719E9EF}" srcOrd="1" destOrd="0" presId="urn:microsoft.com/office/officeart/2005/8/layout/gear1"/>
    <dgm:cxn modelId="{24599C53-DBB0-4C56-B11B-55CA30ACF395}" type="presParOf" srcId="{522F1E1F-D0EB-4D82-8F4A-D6A6B2CDD151}" destId="{FD63CFA8-E690-47D1-A159-206DDECFA252}" srcOrd="2" destOrd="0" presId="urn:microsoft.com/office/officeart/2005/8/layout/gear1"/>
    <dgm:cxn modelId="{46063DC3-4F1D-4C9A-A33A-4F76D9A607B8}" type="presParOf" srcId="{522F1E1F-D0EB-4D82-8F4A-D6A6B2CDD151}" destId="{57EC3CDE-89A0-4A26-A047-DAC919C5BD79}" srcOrd="3" destOrd="0" presId="urn:microsoft.com/office/officeart/2005/8/layout/gear1"/>
    <dgm:cxn modelId="{FB55F776-6D18-4AB4-B8EE-AECE01E99512}" type="presParOf" srcId="{522F1E1F-D0EB-4D82-8F4A-D6A6B2CDD151}" destId="{A56934B9-4EF1-4B5F-A924-9FF7E8A6D25D}" srcOrd="4" destOrd="0" presId="urn:microsoft.com/office/officeart/2005/8/layout/gear1"/>
    <dgm:cxn modelId="{A867AC9E-EA06-480D-AFFA-4F47F2DE0459}" type="presParOf" srcId="{522F1E1F-D0EB-4D82-8F4A-D6A6B2CDD151}" destId="{8A1FE827-F097-4A08-A4C7-2F1CD47AD00B}" srcOrd="5" destOrd="0" presId="urn:microsoft.com/office/officeart/2005/8/layout/gear1"/>
    <dgm:cxn modelId="{CA1CC974-42EA-478B-A601-61F5DECE345C}" type="presParOf" srcId="{522F1E1F-D0EB-4D82-8F4A-D6A6B2CDD151}" destId="{A61C3249-597B-4F25-8103-F2C1AF85D55B}" srcOrd="6" destOrd="0" presId="urn:microsoft.com/office/officeart/2005/8/layout/gear1"/>
    <dgm:cxn modelId="{1914F15C-4052-4F09-B671-72DAC8887B6A}" type="presParOf" srcId="{522F1E1F-D0EB-4D82-8F4A-D6A6B2CDD151}" destId="{CE7E4A45-07AB-4F84-B7B5-BE11E4DB690F}" srcOrd="7" destOrd="0" presId="urn:microsoft.com/office/officeart/2005/8/layout/gear1"/>
    <dgm:cxn modelId="{13D0FE7E-3962-4FC3-8B82-F253483514C0}" type="presParOf" srcId="{522F1E1F-D0EB-4D82-8F4A-D6A6B2CDD151}" destId="{AE04F05A-2A2E-48E8-A927-7E4C4BA826B1}" srcOrd="8" destOrd="0" presId="urn:microsoft.com/office/officeart/2005/8/layout/gear1"/>
    <dgm:cxn modelId="{EE09C410-832D-4B87-9162-D6D19E8A0081}" type="presParOf" srcId="{522F1E1F-D0EB-4D82-8F4A-D6A6B2CDD151}" destId="{136E09D5-5794-44D0-9AB3-E5DEAA56F33E}" srcOrd="9" destOrd="0" presId="urn:microsoft.com/office/officeart/2005/8/layout/gear1"/>
    <dgm:cxn modelId="{C2C016E2-9496-4F9D-A186-0056B0BDD01B}" type="presParOf" srcId="{522F1E1F-D0EB-4D82-8F4A-D6A6B2CDD151}" destId="{5E4A6716-6965-4DD7-9F5F-C4399BCA0918}" srcOrd="10" destOrd="0" presId="urn:microsoft.com/office/officeart/2005/8/layout/gear1"/>
    <dgm:cxn modelId="{352D95D8-0454-4A3B-966D-BEB3EA161336}" type="presParOf" srcId="{522F1E1F-D0EB-4D82-8F4A-D6A6B2CDD151}" destId="{13627C18-8474-4C37-95B4-03C3C91FD726}" srcOrd="11" destOrd="0" presId="urn:microsoft.com/office/officeart/2005/8/layout/gear1"/>
    <dgm:cxn modelId="{3982EF83-96CB-44FC-8AD9-3E5C777C58B2}" type="presParOf" srcId="{522F1E1F-D0EB-4D82-8F4A-D6A6B2CDD151}" destId="{2DB791AF-0504-4203-9548-40232F41165F}"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125BAAA-F141-4755-BFA0-CBD4C6F2244D}" type="doc">
      <dgm:prSet loTypeId="urn:microsoft.com/office/officeart/2005/8/layout/bProcess4" loCatId="process" qsTypeId="urn:microsoft.com/office/officeart/2005/8/quickstyle/simple5" qsCatId="simple" csTypeId="urn:microsoft.com/office/officeart/2005/8/colors/accent2_5" csCatId="accent2" phldr="1"/>
      <dgm:spPr/>
      <dgm:t>
        <a:bodyPr/>
        <a:lstStyle/>
        <a:p>
          <a:endParaRPr lang="es-ES"/>
        </a:p>
      </dgm:t>
    </dgm:pt>
    <dgm:pt modelId="{8A41FE9F-262C-48D5-8E9A-6ED65ABF75C0}">
      <dgm:prSet phldrT="[Texto]"/>
      <dgm:spPr/>
      <dgm:t>
        <a:bodyPr/>
        <a:lstStyle/>
        <a:p>
          <a:r>
            <a:rPr lang="es-ES" dirty="0" smtClean="0"/>
            <a:t>PROCESOS DE REFLEXIÓN / ACCIÓN</a:t>
          </a:r>
          <a:endParaRPr lang="es-ES" dirty="0"/>
        </a:p>
      </dgm:t>
    </dgm:pt>
    <dgm:pt modelId="{4A364D1C-FD84-4682-A72D-CEBCC01EC8EA}" type="parTrans" cxnId="{CA38894B-47F9-4CB8-810D-2DE526FBCB36}">
      <dgm:prSet/>
      <dgm:spPr/>
      <dgm:t>
        <a:bodyPr/>
        <a:lstStyle/>
        <a:p>
          <a:endParaRPr lang="es-ES"/>
        </a:p>
      </dgm:t>
    </dgm:pt>
    <dgm:pt modelId="{BE41752A-9C15-4F92-AA47-FF14355661A0}" type="sibTrans" cxnId="{CA38894B-47F9-4CB8-810D-2DE526FBCB36}">
      <dgm:prSet/>
      <dgm:spPr/>
      <dgm:t>
        <a:bodyPr/>
        <a:lstStyle/>
        <a:p>
          <a:endParaRPr lang="es-ES"/>
        </a:p>
      </dgm:t>
    </dgm:pt>
    <dgm:pt modelId="{15E2DF0A-984C-4094-94AE-AF7CE4A1F77B}">
      <dgm:prSet phldrT="[Texto]"/>
      <dgm:spPr/>
      <dgm:t>
        <a:bodyPr/>
        <a:lstStyle/>
        <a:p>
          <a:r>
            <a:rPr lang="es-ES" dirty="0" smtClean="0"/>
            <a:t>COMPRENSIÓN ESTRATÉGICA DE LA ACCIÓN</a:t>
          </a:r>
          <a:endParaRPr lang="es-ES" dirty="0"/>
        </a:p>
      </dgm:t>
    </dgm:pt>
    <dgm:pt modelId="{7F3FB302-D07B-4F1C-BD27-E7B6A997950C}" type="parTrans" cxnId="{53EF74BE-D87E-41BB-9FA4-ED759200D508}">
      <dgm:prSet/>
      <dgm:spPr/>
      <dgm:t>
        <a:bodyPr/>
        <a:lstStyle/>
        <a:p>
          <a:endParaRPr lang="es-ES"/>
        </a:p>
      </dgm:t>
    </dgm:pt>
    <dgm:pt modelId="{8273C996-2F20-4654-9EFB-FB3D89BEDC04}" type="sibTrans" cxnId="{53EF74BE-D87E-41BB-9FA4-ED759200D508}">
      <dgm:prSet/>
      <dgm:spPr/>
      <dgm:t>
        <a:bodyPr/>
        <a:lstStyle/>
        <a:p>
          <a:endParaRPr lang="es-ES"/>
        </a:p>
      </dgm:t>
    </dgm:pt>
    <dgm:pt modelId="{2461DD27-B335-411D-B1F7-FB3260B419E5}">
      <dgm:prSet phldrT="[Texto]"/>
      <dgm:spPr/>
      <dgm:t>
        <a:bodyPr/>
        <a:lstStyle/>
        <a:p>
          <a:r>
            <a:rPr lang="es-ES" dirty="0" smtClean="0"/>
            <a:t>RELACIONES ACCIÓN - AGENTE</a:t>
          </a:r>
          <a:endParaRPr lang="es-ES" dirty="0"/>
        </a:p>
      </dgm:t>
    </dgm:pt>
    <dgm:pt modelId="{832E7ED1-FD6F-4C1B-9401-FECAA4465653}" type="parTrans" cxnId="{F636DFE3-07F9-4FA1-A757-305A93A0EC76}">
      <dgm:prSet/>
      <dgm:spPr/>
      <dgm:t>
        <a:bodyPr/>
        <a:lstStyle/>
        <a:p>
          <a:endParaRPr lang="es-ES"/>
        </a:p>
      </dgm:t>
    </dgm:pt>
    <dgm:pt modelId="{7CDF0EEF-AAF4-484A-96EB-C1D98A0D00A0}" type="sibTrans" cxnId="{F636DFE3-07F9-4FA1-A757-305A93A0EC76}">
      <dgm:prSet/>
      <dgm:spPr/>
      <dgm:t>
        <a:bodyPr/>
        <a:lstStyle/>
        <a:p>
          <a:endParaRPr lang="es-ES"/>
        </a:p>
      </dgm:t>
    </dgm:pt>
    <dgm:pt modelId="{A2005F4A-D16F-4132-847F-8B316B1FF15E}">
      <dgm:prSet phldrT="[Texto]"/>
      <dgm:spPr/>
      <dgm:t>
        <a:bodyPr/>
        <a:lstStyle/>
        <a:p>
          <a:r>
            <a:rPr lang="es-ES" dirty="0" smtClean="0"/>
            <a:t>ORGANIZAR LA ACCIÓN DESDE ESTA COMPRENSIÓN</a:t>
          </a:r>
          <a:endParaRPr lang="es-ES" dirty="0"/>
        </a:p>
      </dgm:t>
    </dgm:pt>
    <dgm:pt modelId="{888357DD-CD3D-461C-AF9B-DAD596099A0C}" type="parTrans" cxnId="{85DCAA78-4CA0-4A6A-81F9-C3FA476B85EB}">
      <dgm:prSet/>
      <dgm:spPr/>
      <dgm:t>
        <a:bodyPr/>
        <a:lstStyle/>
        <a:p>
          <a:endParaRPr lang="es-ES"/>
        </a:p>
      </dgm:t>
    </dgm:pt>
    <dgm:pt modelId="{20F32469-65FE-42B6-8509-171FDF35F1BC}" type="sibTrans" cxnId="{85DCAA78-4CA0-4A6A-81F9-C3FA476B85EB}">
      <dgm:prSet/>
      <dgm:spPr/>
      <dgm:t>
        <a:bodyPr/>
        <a:lstStyle/>
        <a:p>
          <a:endParaRPr lang="es-ES"/>
        </a:p>
      </dgm:t>
    </dgm:pt>
    <dgm:pt modelId="{200AC995-B097-40EC-91F9-0AD8AE4FA09A}">
      <dgm:prSet phldrT="[Texto]"/>
      <dgm:spPr/>
      <dgm:t>
        <a:bodyPr/>
        <a:lstStyle/>
        <a:p>
          <a:r>
            <a:rPr lang="es-ES" dirty="0" smtClean="0"/>
            <a:t>ESTAR Y HACER CON LA COMUNIDAD</a:t>
          </a:r>
          <a:endParaRPr lang="es-ES" dirty="0"/>
        </a:p>
      </dgm:t>
    </dgm:pt>
    <dgm:pt modelId="{96419987-369C-424F-A80D-48E860418439}" type="parTrans" cxnId="{85D8239D-CA9E-4D17-9AAF-CA13A29476D3}">
      <dgm:prSet/>
      <dgm:spPr/>
      <dgm:t>
        <a:bodyPr/>
        <a:lstStyle/>
        <a:p>
          <a:endParaRPr lang="es-ES"/>
        </a:p>
      </dgm:t>
    </dgm:pt>
    <dgm:pt modelId="{4A3C75E9-034C-449F-A70F-655CBFE21BEE}" type="sibTrans" cxnId="{85D8239D-CA9E-4D17-9AAF-CA13A29476D3}">
      <dgm:prSet/>
      <dgm:spPr/>
      <dgm:t>
        <a:bodyPr/>
        <a:lstStyle/>
        <a:p>
          <a:endParaRPr lang="es-ES"/>
        </a:p>
      </dgm:t>
    </dgm:pt>
    <dgm:pt modelId="{00104C17-6413-41B6-9F10-B4D02D2660A2}">
      <dgm:prSet phldrT="[Texto]"/>
      <dgm:spPr/>
      <dgm:t>
        <a:bodyPr/>
        <a:lstStyle/>
        <a:p>
          <a:r>
            <a:rPr lang="es-ES" dirty="0" smtClean="0"/>
            <a:t>TRABAJAR EN RED</a:t>
          </a:r>
          <a:endParaRPr lang="es-ES" dirty="0"/>
        </a:p>
      </dgm:t>
    </dgm:pt>
    <dgm:pt modelId="{FAAA6A3C-0BFD-4CD0-83CC-5154346DC397}" type="parTrans" cxnId="{3EAF639B-281B-4D39-9729-1C89BFC10592}">
      <dgm:prSet/>
      <dgm:spPr/>
      <dgm:t>
        <a:bodyPr/>
        <a:lstStyle/>
        <a:p>
          <a:endParaRPr lang="es-ES"/>
        </a:p>
      </dgm:t>
    </dgm:pt>
    <dgm:pt modelId="{1BCEA953-0514-4B0A-BFFF-528E93164FBE}" type="sibTrans" cxnId="{3EAF639B-281B-4D39-9729-1C89BFC10592}">
      <dgm:prSet/>
      <dgm:spPr/>
      <dgm:t>
        <a:bodyPr/>
        <a:lstStyle/>
        <a:p>
          <a:endParaRPr lang="es-ES"/>
        </a:p>
      </dgm:t>
    </dgm:pt>
    <dgm:pt modelId="{925D06E6-FE6F-42E1-A054-B2066CF375AE}" type="pres">
      <dgm:prSet presAssocID="{3125BAAA-F141-4755-BFA0-CBD4C6F2244D}" presName="Name0" presStyleCnt="0">
        <dgm:presLayoutVars>
          <dgm:dir/>
          <dgm:resizeHandles/>
        </dgm:presLayoutVars>
      </dgm:prSet>
      <dgm:spPr/>
      <dgm:t>
        <a:bodyPr/>
        <a:lstStyle/>
        <a:p>
          <a:endParaRPr lang="es-ES"/>
        </a:p>
      </dgm:t>
    </dgm:pt>
    <dgm:pt modelId="{56B0B841-A75E-4E6D-943C-5E90E19BEADC}" type="pres">
      <dgm:prSet presAssocID="{8A41FE9F-262C-48D5-8E9A-6ED65ABF75C0}" presName="compNode" presStyleCnt="0"/>
      <dgm:spPr/>
    </dgm:pt>
    <dgm:pt modelId="{2DFA95BD-0CBF-4195-8C8D-6EBD610DA6F1}" type="pres">
      <dgm:prSet presAssocID="{8A41FE9F-262C-48D5-8E9A-6ED65ABF75C0}" presName="dummyConnPt" presStyleCnt="0"/>
      <dgm:spPr/>
    </dgm:pt>
    <dgm:pt modelId="{23637672-6CF8-4024-9A85-484A42286C64}" type="pres">
      <dgm:prSet presAssocID="{8A41FE9F-262C-48D5-8E9A-6ED65ABF75C0}" presName="node" presStyleLbl="node1" presStyleIdx="0" presStyleCnt="6" custScaleX="151516">
        <dgm:presLayoutVars>
          <dgm:bulletEnabled val="1"/>
        </dgm:presLayoutVars>
      </dgm:prSet>
      <dgm:spPr/>
      <dgm:t>
        <a:bodyPr/>
        <a:lstStyle/>
        <a:p>
          <a:endParaRPr lang="es-ES"/>
        </a:p>
      </dgm:t>
    </dgm:pt>
    <dgm:pt modelId="{A4BFC285-CB07-4339-893C-BB43B736659A}" type="pres">
      <dgm:prSet presAssocID="{BE41752A-9C15-4F92-AA47-FF14355661A0}" presName="sibTrans" presStyleLbl="bgSibTrans2D1" presStyleIdx="0" presStyleCnt="5"/>
      <dgm:spPr/>
      <dgm:t>
        <a:bodyPr/>
        <a:lstStyle/>
        <a:p>
          <a:endParaRPr lang="es-ES"/>
        </a:p>
      </dgm:t>
    </dgm:pt>
    <dgm:pt modelId="{C52C2BB3-1994-46B6-9F46-6FAB56842939}" type="pres">
      <dgm:prSet presAssocID="{15E2DF0A-984C-4094-94AE-AF7CE4A1F77B}" presName="compNode" presStyleCnt="0"/>
      <dgm:spPr/>
    </dgm:pt>
    <dgm:pt modelId="{F12FF980-FC55-4A92-A34D-E0B2DD06F799}" type="pres">
      <dgm:prSet presAssocID="{15E2DF0A-984C-4094-94AE-AF7CE4A1F77B}" presName="dummyConnPt" presStyleCnt="0"/>
      <dgm:spPr/>
    </dgm:pt>
    <dgm:pt modelId="{723BEB6F-74BD-4278-B856-958979705308}" type="pres">
      <dgm:prSet presAssocID="{15E2DF0A-984C-4094-94AE-AF7CE4A1F77B}" presName="node" presStyleLbl="node1" presStyleIdx="1" presStyleCnt="6" custScaleX="151515">
        <dgm:presLayoutVars>
          <dgm:bulletEnabled val="1"/>
        </dgm:presLayoutVars>
      </dgm:prSet>
      <dgm:spPr/>
      <dgm:t>
        <a:bodyPr/>
        <a:lstStyle/>
        <a:p>
          <a:endParaRPr lang="es-ES"/>
        </a:p>
      </dgm:t>
    </dgm:pt>
    <dgm:pt modelId="{35706D74-0A72-4597-962F-EE858E4F9DD4}" type="pres">
      <dgm:prSet presAssocID="{8273C996-2F20-4654-9EFB-FB3D89BEDC04}" presName="sibTrans" presStyleLbl="bgSibTrans2D1" presStyleIdx="1" presStyleCnt="5"/>
      <dgm:spPr/>
      <dgm:t>
        <a:bodyPr/>
        <a:lstStyle/>
        <a:p>
          <a:endParaRPr lang="es-ES"/>
        </a:p>
      </dgm:t>
    </dgm:pt>
    <dgm:pt modelId="{9AA4A0D1-D43A-46F1-B98E-6291EB289EE9}" type="pres">
      <dgm:prSet presAssocID="{2461DD27-B335-411D-B1F7-FB3260B419E5}" presName="compNode" presStyleCnt="0"/>
      <dgm:spPr/>
    </dgm:pt>
    <dgm:pt modelId="{F040D2BB-7603-4EEC-8E62-48A6D356E765}" type="pres">
      <dgm:prSet presAssocID="{2461DD27-B335-411D-B1F7-FB3260B419E5}" presName="dummyConnPt" presStyleCnt="0"/>
      <dgm:spPr/>
    </dgm:pt>
    <dgm:pt modelId="{85876D8F-A12A-4CA8-898D-0E252792E07B}" type="pres">
      <dgm:prSet presAssocID="{2461DD27-B335-411D-B1F7-FB3260B419E5}" presName="node" presStyleLbl="node1" presStyleIdx="2" presStyleCnt="6" custScaleX="151476">
        <dgm:presLayoutVars>
          <dgm:bulletEnabled val="1"/>
        </dgm:presLayoutVars>
      </dgm:prSet>
      <dgm:spPr/>
      <dgm:t>
        <a:bodyPr/>
        <a:lstStyle/>
        <a:p>
          <a:endParaRPr lang="es-ES"/>
        </a:p>
      </dgm:t>
    </dgm:pt>
    <dgm:pt modelId="{8B00482A-F9CB-43DE-A16E-89F54D2A801E}" type="pres">
      <dgm:prSet presAssocID="{7CDF0EEF-AAF4-484A-96EB-C1D98A0D00A0}" presName="sibTrans" presStyleLbl="bgSibTrans2D1" presStyleIdx="2" presStyleCnt="5"/>
      <dgm:spPr/>
      <dgm:t>
        <a:bodyPr/>
        <a:lstStyle/>
        <a:p>
          <a:endParaRPr lang="es-ES"/>
        </a:p>
      </dgm:t>
    </dgm:pt>
    <dgm:pt modelId="{8C626643-1FA5-4C1F-88B3-76C42A451A7C}" type="pres">
      <dgm:prSet presAssocID="{A2005F4A-D16F-4132-847F-8B316B1FF15E}" presName="compNode" presStyleCnt="0"/>
      <dgm:spPr/>
    </dgm:pt>
    <dgm:pt modelId="{CAA54698-7417-484B-B5C4-022AD866D12E}" type="pres">
      <dgm:prSet presAssocID="{A2005F4A-D16F-4132-847F-8B316B1FF15E}" presName="dummyConnPt" presStyleCnt="0"/>
      <dgm:spPr/>
    </dgm:pt>
    <dgm:pt modelId="{78199B0C-B928-467A-87A2-4134B3476D0A}" type="pres">
      <dgm:prSet presAssocID="{A2005F4A-D16F-4132-847F-8B316B1FF15E}" presName="node" presStyleLbl="node1" presStyleIdx="3" presStyleCnt="6" custScaleX="143871">
        <dgm:presLayoutVars>
          <dgm:bulletEnabled val="1"/>
        </dgm:presLayoutVars>
      </dgm:prSet>
      <dgm:spPr/>
      <dgm:t>
        <a:bodyPr/>
        <a:lstStyle/>
        <a:p>
          <a:endParaRPr lang="es-ES"/>
        </a:p>
      </dgm:t>
    </dgm:pt>
    <dgm:pt modelId="{1D5A6D4D-2D5F-48C1-A15F-B8C9396427B4}" type="pres">
      <dgm:prSet presAssocID="{20F32469-65FE-42B6-8509-171FDF35F1BC}" presName="sibTrans" presStyleLbl="bgSibTrans2D1" presStyleIdx="3" presStyleCnt="5"/>
      <dgm:spPr/>
      <dgm:t>
        <a:bodyPr/>
        <a:lstStyle/>
        <a:p>
          <a:endParaRPr lang="es-ES"/>
        </a:p>
      </dgm:t>
    </dgm:pt>
    <dgm:pt modelId="{2362F7A3-884A-4A7E-8470-1B08E05257C9}" type="pres">
      <dgm:prSet presAssocID="{200AC995-B097-40EC-91F9-0AD8AE4FA09A}" presName="compNode" presStyleCnt="0"/>
      <dgm:spPr/>
    </dgm:pt>
    <dgm:pt modelId="{70C27808-51D3-4DED-948C-C64C43F7C60C}" type="pres">
      <dgm:prSet presAssocID="{200AC995-B097-40EC-91F9-0AD8AE4FA09A}" presName="dummyConnPt" presStyleCnt="0"/>
      <dgm:spPr/>
    </dgm:pt>
    <dgm:pt modelId="{C5CAD070-D76F-4943-86E9-08CB1361444D}" type="pres">
      <dgm:prSet presAssocID="{200AC995-B097-40EC-91F9-0AD8AE4FA09A}" presName="node" presStyleLbl="node1" presStyleIdx="4" presStyleCnt="6" custScaleX="143871">
        <dgm:presLayoutVars>
          <dgm:bulletEnabled val="1"/>
        </dgm:presLayoutVars>
      </dgm:prSet>
      <dgm:spPr/>
      <dgm:t>
        <a:bodyPr/>
        <a:lstStyle/>
        <a:p>
          <a:endParaRPr lang="es-ES"/>
        </a:p>
      </dgm:t>
    </dgm:pt>
    <dgm:pt modelId="{4728782F-BDBF-4C5A-9287-B7D60DF93BCE}" type="pres">
      <dgm:prSet presAssocID="{4A3C75E9-034C-449F-A70F-655CBFE21BEE}" presName="sibTrans" presStyleLbl="bgSibTrans2D1" presStyleIdx="4" presStyleCnt="5"/>
      <dgm:spPr/>
      <dgm:t>
        <a:bodyPr/>
        <a:lstStyle/>
        <a:p>
          <a:endParaRPr lang="es-ES"/>
        </a:p>
      </dgm:t>
    </dgm:pt>
    <dgm:pt modelId="{C006168D-61A1-41CA-802F-79E0742EA565}" type="pres">
      <dgm:prSet presAssocID="{00104C17-6413-41B6-9F10-B4D02D2660A2}" presName="compNode" presStyleCnt="0"/>
      <dgm:spPr/>
    </dgm:pt>
    <dgm:pt modelId="{FCA4CAF4-E799-4184-8F67-7A3C61055790}" type="pres">
      <dgm:prSet presAssocID="{00104C17-6413-41B6-9F10-B4D02D2660A2}" presName="dummyConnPt" presStyleCnt="0"/>
      <dgm:spPr/>
    </dgm:pt>
    <dgm:pt modelId="{33845827-55BE-43E8-877E-DCC0EAFB813F}" type="pres">
      <dgm:prSet presAssocID="{00104C17-6413-41B6-9F10-B4D02D2660A2}" presName="node" presStyleLbl="node1" presStyleIdx="5" presStyleCnt="6" custScaleX="144341">
        <dgm:presLayoutVars>
          <dgm:bulletEnabled val="1"/>
        </dgm:presLayoutVars>
      </dgm:prSet>
      <dgm:spPr/>
      <dgm:t>
        <a:bodyPr/>
        <a:lstStyle/>
        <a:p>
          <a:endParaRPr lang="es-ES"/>
        </a:p>
      </dgm:t>
    </dgm:pt>
  </dgm:ptLst>
  <dgm:cxnLst>
    <dgm:cxn modelId="{E8E18D36-8026-4774-84A7-4233005CF723}" type="presOf" srcId="{15E2DF0A-984C-4094-94AE-AF7CE4A1F77B}" destId="{723BEB6F-74BD-4278-B856-958979705308}" srcOrd="0" destOrd="0" presId="urn:microsoft.com/office/officeart/2005/8/layout/bProcess4"/>
    <dgm:cxn modelId="{85D8239D-CA9E-4D17-9AAF-CA13A29476D3}" srcId="{3125BAAA-F141-4755-BFA0-CBD4C6F2244D}" destId="{200AC995-B097-40EC-91F9-0AD8AE4FA09A}" srcOrd="4" destOrd="0" parTransId="{96419987-369C-424F-A80D-48E860418439}" sibTransId="{4A3C75E9-034C-449F-A70F-655CBFE21BEE}"/>
    <dgm:cxn modelId="{6FA0EB33-03D9-4BD3-837E-AE09F6E43B49}" type="presOf" srcId="{20F32469-65FE-42B6-8509-171FDF35F1BC}" destId="{1D5A6D4D-2D5F-48C1-A15F-B8C9396427B4}" srcOrd="0" destOrd="0" presId="urn:microsoft.com/office/officeart/2005/8/layout/bProcess4"/>
    <dgm:cxn modelId="{53EF74BE-D87E-41BB-9FA4-ED759200D508}" srcId="{3125BAAA-F141-4755-BFA0-CBD4C6F2244D}" destId="{15E2DF0A-984C-4094-94AE-AF7CE4A1F77B}" srcOrd="1" destOrd="0" parTransId="{7F3FB302-D07B-4F1C-BD27-E7B6A997950C}" sibTransId="{8273C996-2F20-4654-9EFB-FB3D89BEDC04}"/>
    <dgm:cxn modelId="{CA81C054-A6D0-4B05-B0FC-428698734AAD}" type="presOf" srcId="{7CDF0EEF-AAF4-484A-96EB-C1D98A0D00A0}" destId="{8B00482A-F9CB-43DE-A16E-89F54D2A801E}" srcOrd="0" destOrd="0" presId="urn:microsoft.com/office/officeart/2005/8/layout/bProcess4"/>
    <dgm:cxn modelId="{BEAF0395-1DE5-494D-8FCD-0BAFEE7EA308}" type="presOf" srcId="{A2005F4A-D16F-4132-847F-8B316B1FF15E}" destId="{78199B0C-B928-467A-87A2-4134B3476D0A}" srcOrd="0" destOrd="0" presId="urn:microsoft.com/office/officeart/2005/8/layout/bProcess4"/>
    <dgm:cxn modelId="{3C6DC0D9-D532-4440-88D0-E418C51EA75B}" type="presOf" srcId="{200AC995-B097-40EC-91F9-0AD8AE4FA09A}" destId="{C5CAD070-D76F-4943-86E9-08CB1361444D}" srcOrd="0" destOrd="0" presId="urn:microsoft.com/office/officeart/2005/8/layout/bProcess4"/>
    <dgm:cxn modelId="{7BC2A0FF-BDD8-48CD-B7DE-700717708D4D}" type="presOf" srcId="{2461DD27-B335-411D-B1F7-FB3260B419E5}" destId="{85876D8F-A12A-4CA8-898D-0E252792E07B}" srcOrd="0" destOrd="0" presId="urn:microsoft.com/office/officeart/2005/8/layout/bProcess4"/>
    <dgm:cxn modelId="{570C9E20-D8CE-463B-AFEB-3233928C9A15}" type="presOf" srcId="{BE41752A-9C15-4F92-AA47-FF14355661A0}" destId="{A4BFC285-CB07-4339-893C-BB43B736659A}" srcOrd="0" destOrd="0" presId="urn:microsoft.com/office/officeart/2005/8/layout/bProcess4"/>
    <dgm:cxn modelId="{23B3F60D-BBFC-4B0A-BCE4-957C953C8769}" type="presOf" srcId="{4A3C75E9-034C-449F-A70F-655CBFE21BEE}" destId="{4728782F-BDBF-4C5A-9287-B7D60DF93BCE}" srcOrd="0" destOrd="0" presId="urn:microsoft.com/office/officeart/2005/8/layout/bProcess4"/>
    <dgm:cxn modelId="{F636DFE3-07F9-4FA1-A757-305A93A0EC76}" srcId="{3125BAAA-F141-4755-BFA0-CBD4C6F2244D}" destId="{2461DD27-B335-411D-B1F7-FB3260B419E5}" srcOrd="2" destOrd="0" parTransId="{832E7ED1-FD6F-4C1B-9401-FECAA4465653}" sibTransId="{7CDF0EEF-AAF4-484A-96EB-C1D98A0D00A0}"/>
    <dgm:cxn modelId="{CA38894B-47F9-4CB8-810D-2DE526FBCB36}" srcId="{3125BAAA-F141-4755-BFA0-CBD4C6F2244D}" destId="{8A41FE9F-262C-48D5-8E9A-6ED65ABF75C0}" srcOrd="0" destOrd="0" parTransId="{4A364D1C-FD84-4682-A72D-CEBCC01EC8EA}" sibTransId="{BE41752A-9C15-4F92-AA47-FF14355661A0}"/>
    <dgm:cxn modelId="{928E78AD-37C5-42E9-948B-396545482DA8}" type="presOf" srcId="{00104C17-6413-41B6-9F10-B4D02D2660A2}" destId="{33845827-55BE-43E8-877E-DCC0EAFB813F}" srcOrd="0" destOrd="0" presId="urn:microsoft.com/office/officeart/2005/8/layout/bProcess4"/>
    <dgm:cxn modelId="{B9C76FAD-E081-454D-98A7-E50B99DC78EA}" type="presOf" srcId="{8A41FE9F-262C-48D5-8E9A-6ED65ABF75C0}" destId="{23637672-6CF8-4024-9A85-484A42286C64}" srcOrd="0" destOrd="0" presId="urn:microsoft.com/office/officeart/2005/8/layout/bProcess4"/>
    <dgm:cxn modelId="{17F1A293-A631-4D7B-BFB7-8F6167734E62}" type="presOf" srcId="{8273C996-2F20-4654-9EFB-FB3D89BEDC04}" destId="{35706D74-0A72-4597-962F-EE858E4F9DD4}" srcOrd="0" destOrd="0" presId="urn:microsoft.com/office/officeart/2005/8/layout/bProcess4"/>
    <dgm:cxn modelId="{85DCAA78-4CA0-4A6A-81F9-C3FA476B85EB}" srcId="{3125BAAA-F141-4755-BFA0-CBD4C6F2244D}" destId="{A2005F4A-D16F-4132-847F-8B316B1FF15E}" srcOrd="3" destOrd="0" parTransId="{888357DD-CD3D-461C-AF9B-DAD596099A0C}" sibTransId="{20F32469-65FE-42B6-8509-171FDF35F1BC}"/>
    <dgm:cxn modelId="{3EAF639B-281B-4D39-9729-1C89BFC10592}" srcId="{3125BAAA-F141-4755-BFA0-CBD4C6F2244D}" destId="{00104C17-6413-41B6-9F10-B4D02D2660A2}" srcOrd="5" destOrd="0" parTransId="{FAAA6A3C-0BFD-4CD0-83CC-5154346DC397}" sibTransId="{1BCEA953-0514-4B0A-BFFF-528E93164FBE}"/>
    <dgm:cxn modelId="{6D49A29F-FFE8-4252-8279-42237D864EAB}" type="presOf" srcId="{3125BAAA-F141-4755-BFA0-CBD4C6F2244D}" destId="{925D06E6-FE6F-42E1-A054-B2066CF375AE}" srcOrd="0" destOrd="0" presId="urn:microsoft.com/office/officeart/2005/8/layout/bProcess4"/>
    <dgm:cxn modelId="{06AEE730-C043-471F-83B0-1EFE5063C10C}" type="presParOf" srcId="{925D06E6-FE6F-42E1-A054-B2066CF375AE}" destId="{56B0B841-A75E-4E6D-943C-5E90E19BEADC}" srcOrd="0" destOrd="0" presId="urn:microsoft.com/office/officeart/2005/8/layout/bProcess4"/>
    <dgm:cxn modelId="{53EC9554-98A4-4FFF-BFD7-6CE6706B516C}" type="presParOf" srcId="{56B0B841-A75E-4E6D-943C-5E90E19BEADC}" destId="{2DFA95BD-0CBF-4195-8C8D-6EBD610DA6F1}" srcOrd="0" destOrd="0" presId="urn:microsoft.com/office/officeart/2005/8/layout/bProcess4"/>
    <dgm:cxn modelId="{B2999745-E321-4C70-839A-D10DE1869C47}" type="presParOf" srcId="{56B0B841-A75E-4E6D-943C-5E90E19BEADC}" destId="{23637672-6CF8-4024-9A85-484A42286C64}" srcOrd="1" destOrd="0" presId="urn:microsoft.com/office/officeart/2005/8/layout/bProcess4"/>
    <dgm:cxn modelId="{1EF416B1-DB39-41E8-9019-5D214F95B734}" type="presParOf" srcId="{925D06E6-FE6F-42E1-A054-B2066CF375AE}" destId="{A4BFC285-CB07-4339-893C-BB43B736659A}" srcOrd="1" destOrd="0" presId="urn:microsoft.com/office/officeart/2005/8/layout/bProcess4"/>
    <dgm:cxn modelId="{A0CF1898-45FE-45C9-9B6F-051416EF180C}" type="presParOf" srcId="{925D06E6-FE6F-42E1-A054-B2066CF375AE}" destId="{C52C2BB3-1994-46B6-9F46-6FAB56842939}" srcOrd="2" destOrd="0" presId="urn:microsoft.com/office/officeart/2005/8/layout/bProcess4"/>
    <dgm:cxn modelId="{A7FA362A-B419-4AD3-A378-3C0AA0B07F7F}" type="presParOf" srcId="{C52C2BB3-1994-46B6-9F46-6FAB56842939}" destId="{F12FF980-FC55-4A92-A34D-E0B2DD06F799}" srcOrd="0" destOrd="0" presId="urn:microsoft.com/office/officeart/2005/8/layout/bProcess4"/>
    <dgm:cxn modelId="{F57665C9-3F72-4AA9-BD40-374EF0D7775A}" type="presParOf" srcId="{C52C2BB3-1994-46B6-9F46-6FAB56842939}" destId="{723BEB6F-74BD-4278-B856-958979705308}" srcOrd="1" destOrd="0" presId="urn:microsoft.com/office/officeart/2005/8/layout/bProcess4"/>
    <dgm:cxn modelId="{BDBDB5AE-EC79-4148-8D8C-8A5471A2FD20}" type="presParOf" srcId="{925D06E6-FE6F-42E1-A054-B2066CF375AE}" destId="{35706D74-0A72-4597-962F-EE858E4F9DD4}" srcOrd="3" destOrd="0" presId="urn:microsoft.com/office/officeart/2005/8/layout/bProcess4"/>
    <dgm:cxn modelId="{89C273F2-4CD8-4498-8689-F5A1F5A8AB62}" type="presParOf" srcId="{925D06E6-FE6F-42E1-A054-B2066CF375AE}" destId="{9AA4A0D1-D43A-46F1-B98E-6291EB289EE9}" srcOrd="4" destOrd="0" presId="urn:microsoft.com/office/officeart/2005/8/layout/bProcess4"/>
    <dgm:cxn modelId="{846D1CCA-35DB-4A8E-BC17-0D13D4557EE0}" type="presParOf" srcId="{9AA4A0D1-D43A-46F1-B98E-6291EB289EE9}" destId="{F040D2BB-7603-4EEC-8E62-48A6D356E765}" srcOrd="0" destOrd="0" presId="urn:microsoft.com/office/officeart/2005/8/layout/bProcess4"/>
    <dgm:cxn modelId="{50F1285F-60C1-4D5C-8171-7B6313A114ED}" type="presParOf" srcId="{9AA4A0D1-D43A-46F1-B98E-6291EB289EE9}" destId="{85876D8F-A12A-4CA8-898D-0E252792E07B}" srcOrd="1" destOrd="0" presId="urn:microsoft.com/office/officeart/2005/8/layout/bProcess4"/>
    <dgm:cxn modelId="{8B3A911C-2C13-4948-8CDA-B7EBBCAFB4AA}" type="presParOf" srcId="{925D06E6-FE6F-42E1-A054-B2066CF375AE}" destId="{8B00482A-F9CB-43DE-A16E-89F54D2A801E}" srcOrd="5" destOrd="0" presId="urn:microsoft.com/office/officeart/2005/8/layout/bProcess4"/>
    <dgm:cxn modelId="{9CF0D571-56AA-4871-9F21-B4D8BD850659}" type="presParOf" srcId="{925D06E6-FE6F-42E1-A054-B2066CF375AE}" destId="{8C626643-1FA5-4C1F-88B3-76C42A451A7C}" srcOrd="6" destOrd="0" presId="urn:microsoft.com/office/officeart/2005/8/layout/bProcess4"/>
    <dgm:cxn modelId="{DE5EAEC2-5F58-4384-994E-81A11C252083}" type="presParOf" srcId="{8C626643-1FA5-4C1F-88B3-76C42A451A7C}" destId="{CAA54698-7417-484B-B5C4-022AD866D12E}" srcOrd="0" destOrd="0" presId="urn:microsoft.com/office/officeart/2005/8/layout/bProcess4"/>
    <dgm:cxn modelId="{B3A83D8D-83E8-4FB9-9283-79DD6C90E724}" type="presParOf" srcId="{8C626643-1FA5-4C1F-88B3-76C42A451A7C}" destId="{78199B0C-B928-467A-87A2-4134B3476D0A}" srcOrd="1" destOrd="0" presId="urn:microsoft.com/office/officeart/2005/8/layout/bProcess4"/>
    <dgm:cxn modelId="{C00E5A65-9A9B-4C50-8690-AD3EAC875297}" type="presParOf" srcId="{925D06E6-FE6F-42E1-A054-B2066CF375AE}" destId="{1D5A6D4D-2D5F-48C1-A15F-B8C9396427B4}" srcOrd="7" destOrd="0" presId="urn:microsoft.com/office/officeart/2005/8/layout/bProcess4"/>
    <dgm:cxn modelId="{BEF333E4-3EA2-48BA-96E8-6EB7A345144E}" type="presParOf" srcId="{925D06E6-FE6F-42E1-A054-B2066CF375AE}" destId="{2362F7A3-884A-4A7E-8470-1B08E05257C9}" srcOrd="8" destOrd="0" presId="urn:microsoft.com/office/officeart/2005/8/layout/bProcess4"/>
    <dgm:cxn modelId="{B8FFED93-971F-44B2-9B00-45167D8C7CBB}" type="presParOf" srcId="{2362F7A3-884A-4A7E-8470-1B08E05257C9}" destId="{70C27808-51D3-4DED-948C-C64C43F7C60C}" srcOrd="0" destOrd="0" presId="urn:microsoft.com/office/officeart/2005/8/layout/bProcess4"/>
    <dgm:cxn modelId="{9F173460-A9BD-47A4-B1ED-B5E8150A7FE0}" type="presParOf" srcId="{2362F7A3-884A-4A7E-8470-1B08E05257C9}" destId="{C5CAD070-D76F-4943-86E9-08CB1361444D}" srcOrd="1" destOrd="0" presId="urn:microsoft.com/office/officeart/2005/8/layout/bProcess4"/>
    <dgm:cxn modelId="{2B5BD347-5608-41E3-BBCB-7C638FFA2074}" type="presParOf" srcId="{925D06E6-FE6F-42E1-A054-B2066CF375AE}" destId="{4728782F-BDBF-4C5A-9287-B7D60DF93BCE}" srcOrd="9" destOrd="0" presId="urn:microsoft.com/office/officeart/2005/8/layout/bProcess4"/>
    <dgm:cxn modelId="{409F84DA-21CD-4FFE-A287-B864673EB695}" type="presParOf" srcId="{925D06E6-FE6F-42E1-A054-B2066CF375AE}" destId="{C006168D-61A1-41CA-802F-79E0742EA565}" srcOrd="10" destOrd="0" presId="urn:microsoft.com/office/officeart/2005/8/layout/bProcess4"/>
    <dgm:cxn modelId="{318E845A-BA8A-4AA6-8E9A-CC91AF0EB09C}" type="presParOf" srcId="{C006168D-61A1-41CA-802F-79E0742EA565}" destId="{FCA4CAF4-E799-4184-8F67-7A3C61055790}" srcOrd="0" destOrd="0" presId="urn:microsoft.com/office/officeart/2005/8/layout/bProcess4"/>
    <dgm:cxn modelId="{0A21E606-94D9-4F24-BB2F-BFC4BAB80731}" type="presParOf" srcId="{C006168D-61A1-41CA-802F-79E0742EA565}" destId="{33845827-55BE-43E8-877E-DCC0EAFB813F}"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91C4382-BA3D-4537-AFCD-042861BAAD20}" type="doc">
      <dgm:prSet loTypeId="urn:microsoft.com/office/officeart/2005/8/layout/hList6" loCatId="list" qsTypeId="urn:microsoft.com/office/officeart/2005/8/quickstyle/simple1" qsCatId="simple" csTypeId="urn:microsoft.com/office/officeart/2005/8/colors/accent6_4" csCatId="accent6" phldr="1"/>
      <dgm:spPr/>
      <dgm:t>
        <a:bodyPr/>
        <a:lstStyle/>
        <a:p>
          <a:endParaRPr lang="es-ES"/>
        </a:p>
      </dgm:t>
    </dgm:pt>
    <dgm:pt modelId="{E2BA5085-5D76-4596-9BF2-C0A47528DF50}">
      <dgm:prSet phldrT="[Texto]"/>
      <dgm:spPr/>
      <dgm:t>
        <a:bodyPr/>
        <a:lstStyle/>
        <a:p>
          <a:r>
            <a:rPr lang="es-ES" dirty="0" smtClean="0"/>
            <a:t>La dignidad de la persona como hijo de Dios es el valor que sustenta nuestra acción</a:t>
          </a:r>
          <a:endParaRPr lang="es-ES" dirty="0"/>
        </a:p>
      </dgm:t>
    </dgm:pt>
    <dgm:pt modelId="{27413E09-F621-4921-8E8D-1B132C4A8363}" type="parTrans" cxnId="{3C3E5BB0-DEF4-4199-A25C-CCFCD496B263}">
      <dgm:prSet/>
      <dgm:spPr/>
      <dgm:t>
        <a:bodyPr/>
        <a:lstStyle/>
        <a:p>
          <a:endParaRPr lang="es-ES"/>
        </a:p>
      </dgm:t>
    </dgm:pt>
    <dgm:pt modelId="{69A920FE-155D-465A-A458-6D2635C0839F}" type="sibTrans" cxnId="{3C3E5BB0-DEF4-4199-A25C-CCFCD496B263}">
      <dgm:prSet/>
      <dgm:spPr/>
      <dgm:t>
        <a:bodyPr/>
        <a:lstStyle/>
        <a:p>
          <a:endParaRPr lang="es-ES"/>
        </a:p>
      </dgm:t>
    </dgm:pt>
    <dgm:pt modelId="{274F78DF-918A-4D51-8187-9B4BB27B2143}">
      <dgm:prSet phldrT="[Texto]"/>
      <dgm:spPr/>
      <dgm:t>
        <a:bodyPr/>
        <a:lstStyle/>
        <a:p>
          <a:r>
            <a:rPr lang="es-ES" dirty="0" err="1" smtClean="0"/>
            <a:t>Gn</a:t>
          </a:r>
          <a:r>
            <a:rPr lang="es-ES" dirty="0" smtClean="0"/>
            <a:t> 1, 26</a:t>
          </a:r>
          <a:endParaRPr lang="es-ES" dirty="0"/>
        </a:p>
      </dgm:t>
    </dgm:pt>
    <dgm:pt modelId="{208F5B39-886C-4CA6-9D08-67A0867C7D25}" type="parTrans" cxnId="{F64E8D2E-C006-4DCF-958F-73A64025A084}">
      <dgm:prSet/>
      <dgm:spPr/>
      <dgm:t>
        <a:bodyPr/>
        <a:lstStyle/>
        <a:p>
          <a:endParaRPr lang="es-ES"/>
        </a:p>
      </dgm:t>
    </dgm:pt>
    <dgm:pt modelId="{6606D979-EECD-41EE-9980-0040CF2F6854}" type="sibTrans" cxnId="{F64E8D2E-C006-4DCF-958F-73A64025A084}">
      <dgm:prSet/>
      <dgm:spPr/>
      <dgm:t>
        <a:bodyPr/>
        <a:lstStyle/>
        <a:p>
          <a:endParaRPr lang="es-ES"/>
        </a:p>
      </dgm:t>
    </dgm:pt>
    <dgm:pt modelId="{36572181-B64B-473E-BFCA-BB7D708220A4}">
      <dgm:prSet phldrT="[Texto]"/>
      <dgm:spPr/>
      <dgm:t>
        <a:bodyPr/>
        <a:lstStyle/>
        <a:p>
          <a:r>
            <a:rPr lang="es-ES" dirty="0" smtClean="0">
              <a:hlinkClick xmlns:r="http://schemas.openxmlformats.org/officeDocument/2006/relationships" r:id="rId1" action="ppaction://hlinksldjump"/>
            </a:rPr>
            <a:t>GS 26</a:t>
          </a:r>
          <a:endParaRPr lang="es-ES" dirty="0"/>
        </a:p>
      </dgm:t>
    </dgm:pt>
    <dgm:pt modelId="{E964DB46-EA25-439F-8809-D15DE50A46E6}" type="parTrans" cxnId="{7667F457-39EA-4714-99DA-4FECBD0BD784}">
      <dgm:prSet/>
      <dgm:spPr/>
      <dgm:t>
        <a:bodyPr/>
        <a:lstStyle/>
        <a:p>
          <a:endParaRPr lang="es-ES"/>
        </a:p>
      </dgm:t>
    </dgm:pt>
    <dgm:pt modelId="{C974789B-FBF0-482E-B72D-0C16F4FC9A9C}" type="sibTrans" cxnId="{7667F457-39EA-4714-99DA-4FECBD0BD784}">
      <dgm:prSet/>
      <dgm:spPr/>
      <dgm:t>
        <a:bodyPr/>
        <a:lstStyle/>
        <a:p>
          <a:endParaRPr lang="es-ES"/>
        </a:p>
      </dgm:t>
    </dgm:pt>
    <dgm:pt modelId="{BC6F2A57-22BC-465F-838C-97389EED5AE0}">
      <dgm:prSet phldrT="[Texto]"/>
      <dgm:spPr/>
      <dgm:t>
        <a:bodyPr/>
        <a:lstStyle/>
        <a:p>
          <a:r>
            <a:rPr lang="es-ES" dirty="0" smtClean="0"/>
            <a:t>El ser integral de la persona, como un todo cuyas </a:t>
          </a:r>
          <a:r>
            <a:rPr lang="es-ES" dirty="0" err="1" smtClean="0"/>
            <a:t>dimen-siones</a:t>
          </a:r>
          <a:r>
            <a:rPr lang="es-ES" dirty="0" smtClean="0"/>
            <a:t> han de ser atendidas</a:t>
          </a:r>
          <a:endParaRPr lang="es-ES" dirty="0"/>
        </a:p>
      </dgm:t>
    </dgm:pt>
    <dgm:pt modelId="{28136841-26B1-4D63-9D8D-83FDC87FD231}" type="parTrans" cxnId="{454CABDE-AAC8-4046-BEC6-ABA23E239388}">
      <dgm:prSet/>
      <dgm:spPr/>
      <dgm:t>
        <a:bodyPr/>
        <a:lstStyle/>
        <a:p>
          <a:endParaRPr lang="es-ES"/>
        </a:p>
      </dgm:t>
    </dgm:pt>
    <dgm:pt modelId="{198C976A-2758-44BE-97A0-D8EF0F28899E}" type="sibTrans" cxnId="{454CABDE-AAC8-4046-BEC6-ABA23E239388}">
      <dgm:prSet/>
      <dgm:spPr/>
      <dgm:t>
        <a:bodyPr/>
        <a:lstStyle/>
        <a:p>
          <a:endParaRPr lang="es-ES"/>
        </a:p>
      </dgm:t>
    </dgm:pt>
    <dgm:pt modelId="{B6FC37DF-8CD1-4294-AC58-A7B0E2233646}">
      <dgm:prSet phldrT="[Texto]"/>
      <dgm:spPr/>
      <dgm:t>
        <a:bodyPr/>
        <a:lstStyle/>
        <a:p>
          <a:r>
            <a:rPr lang="es-ES" dirty="0" smtClean="0">
              <a:hlinkClick xmlns:r="http://schemas.openxmlformats.org/officeDocument/2006/relationships" r:id="rId2" action="ppaction://hlinksldjump"/>
            </a:rPr>
            <a:t>GS 4</a:t>
          </a:r>
          <a:endParaRPr lang="es-ES" dirty="0"/>
        </a:p>
      </dgm:t>
    </dgm:pt>
    <dgm:pt modelId="{A3789379-FB79-4139-83BB-5468988B8F4F}" type="parTrans" cxnId="{1D55F446-650C-435F-8D5E-BF4460F0A9C2}">
      <dgm:prSet/>
      <dgm:spPr/>
      <dgm:t>
        <a:bodyPr/>
        <a:lstStyle/>
        <a:p>
          <a:endParaRPr lang="es-ES"/>
        </a:p>
      </dgm:t>
    </dgm:pt>
    <dgm:pt modelId="{2CBC47C2-B062-4075-8E88-354BE0232481}" type="sibTrans" cxnId="{1D55F446-650C-435F-8D5E-BF4460F0A9C2}">
      <dgm:prSet/>
      <dgm:spPr/>
      <dgm:t>
        <a:bodyPr/>
        <a:lstStyle/>
        <a:p>
          <a:endParaRPr lang="es-ES"/>
        </a:p>
      </dgm:t>
    </dgm:pt>
    <dgm:pt modelId="{E3548EAA-F2BA-41EF-B4D6-CC66410A8BC9}">
      <dgm:prSet phldrT="[Texto]"/>
      <dgm:spPr>
        <a:solidFill>
          <a:schemeClr val="accent6"/>
        </a:solidFill>
      </dgm:spPr>
      <dgm:t>
        <a:bodyPr/>
        <a:lstStyle/>
        <a:p>
          <a:r>
            <a:rPr lang="es-ES" dirty="0" smtClean="0"/>
            <a:t>La dimensión social es parte esencial de la persona que se entiende en relación</a:t>
          </a:r>
          <a:endParaRPr lang="es-ES" dirty="0"/>
        </a:p>
      </dgm:t>
    </dgm:pt>
    <dgm:pt modelId="{152AA629-63ED-47EC-9651-656C54D95690}" type="parTrans" cxnId="{E8769523-933D-49A8-82C2-F981E282E322}">
      <dgm:prSet/>
      <dgm:spPr/>
      <dgm:t>
        <a:bodyPr/>
        <a:lstStyle/>
        <a:p>
          <a:endParaRPr lang="es-ES"/>
        </a:p>
      </dgm:t>
    </dgm:pt>
    <dgm:pt modelId="{20397C70-9103-43EE-A386-025247394F93}" type="sibTrans" cxnId="{E8769523-933D-49A8-82C2-F981E282E322}">
      <dgm:prSet/>
      <dgm:spPr/>
      <dgm:t>
        <a:bodyPr/>
        <a:lstStyle/>
        <a:p>
          <a:endParaRPr lang="es-ES"/>
        </a:p>
      </dgm:t>
    </dgm:pt>
    <dgm:pt modelId="{875F2371-A566-472B-B6A7-9EE75963CE7E}">
      <dgm:prSet phldrT="[Texto]"/>
      <dgm:spPr>
        <a:solidFill>
          <a:schemeClr val="accent6"/>
        </a:solidFill>
      </dgm:spPr>
      <dgm:t>
        <a:bodyPr/>
        <a:lstStyle/>
        <a:p>
          <a:r>
            <a:rPr lang="es-ES" dirty="0" smtClean="0">
              <a:hlinkClick xmlns:r="http://schemas.openxmlformats.org/officeDocument/2006/relationships" r:id="rId3" action="ppaction://hlinksldjump"/>
            </a:rPr>
            <a:t>GS 6</a:t>
          </a:r>
          <a:endParaRPr lang="es-ES" dirty="0"/>
        </a:p>
      </dgm:t>
    </dgm:pt>
    <dgm:pt modelId="{B94B9B55-9CA6-4547-90BA-6923CB83CEAB}" type="parTrans" cxnId="{FCA30F7A-05BD-4A08-B23E-BFC026B1E152}">
      <dgm:prSet/>
      <dgm:spPr/>
      <dgm:t>
        <a:bodyPr/>
        <a:lstStyle/>
        <a:p>
          <a:endParaRPr lang="es-ES"/>
        </a:p>
      </dgm:t>
    </dgm:pt>
    <dgm:pt modelId="{4A09DFFF-B495-44DB-862D-CDCFF24DAB38}" type="sibTrans" cxnId="{FCA30F7A-05BD-4A08-B23E-BFC026B1E152}">
      <dgm:prSet/>
      <dgm:spPr/>
      <dgm:t>
        <a:bodyPr/>
        <a:lstStyle/>
        <a:p>
          <a:endParaRPr lang="es-ES"/>
        </a:p>
      </dgm:t>
    </dgm:pt>
    <dgm:pt modelId="{487D0896-466E-4275-9E10-36FD712343DC}">
      <dgm:prSet phldrT="[Texto]"/>
      <dgm:spPr>
        <a:solidFill>
          <a:schemeClr val="accent6"/>
        </a:solidFill>
      </dgm:spPr>
      <dgm:t>
        <a:bodyPr/>
        <a:lstStyle/>
        <a:p>
          <a:r>
            <a:rPr lang="es-ES" dirty="0" smtClean="0">
              <a:hlinkClick xmlns:r="http://schemas.openxmlformats.org/officeDocument/2006/relationships" r:id="rId4" action="ppaction://hlinksldjump"/>
            </a:rPr>
            <a:t>Ex 3, 7 - 9</a:t>
          </a:r>
          <a:endParaRPr lang="es-ES" dirty="0"/>
        </a:p>
      </dgm:t>
    </dgm:pt>
    <dgm:pt modelId="{E2B096B1-D19C-48BB-98B3-EBD1BF9D13B7}" type="parTrans" cxnId="{7B78B406-F038-4134-B3B4-C8CCE9337B50}">
      <dgm:prSet/>
      <dgm:spPr/>
      <dgm:t>
        <a:bodyPr/>
        <a:lstStyle/>
        <a:p>
          <a:endParaRPr lang="es-ES"/>
        </a:p>
      </dgm:t>
    </dgm:pt>
    <dgm:pt modelId="{CDAF781D-6C6C-48C0-B977-49D5ECB24DCB}" type="sibTrans" cxnId="{7B78B406-F038-4134-B3B4-C8CCE9337B50}">
      <dgm:prSet/>
      <dgm:spPr/>
      <dgm:t>
        <a:bodyPr/>
        <a:lstStyle/>
        <a:p>
          <a:endParaRPr lang="es-ES"/>
        </a:p>
      </dgm:t>
    </dgm:pt>
    <dgm:pt modelId="{F9765A09-C800-434C-99E0-F55A7AD43BB8}">
      <dgm:prSet phldrT="[Texto]"/>
      <dgm:spPr/>
      <dgm:t>
        <a:bodyPr/>
        <a:lstStyle/>
        <a:p>
          <a:r>
            <a:rPr lang="es-ES" dirty="0" smtClean="0"/>
            <a:t>La persona es un ser creador y debe tener un papel activo en todos sus procesos</a:t>
          </a:r>
          <a:endParaRPr lang="es-ES" dirty="0"/>
        </a:p>
      </dgm:t>
    </dgm:pt>
    <dgm:pt modelId="{FEEE1463-C25B-4102-AD66-64853A856A53}" type="parTrans" cxnId="{183C8240-1F7C-4E16-8A83-0601A1AF2262}">
      <dgm:prSet/>
      <dgm:spPr/>
      <dgm:t>
        <a:bodyPr/>
        <a:lstStyle/>
        <a:p>
          <a:endParaRPr lang="es-ES"/>
        </a:p>
      </dgm:t>
    </dgm:pt>
    <dgm:pt modelId="{F8DD7D37-A1D2-4E78-B6BF-4EE8C3F0A925}" type="sibTrans" cxnId="{183C8240-1F7C-4E16-8A83-0601A1AF2262}">
      <dgm:prSet/>
      <dgm:spPr/>
      <dgm:t>
        <a:bodyPr/>
        <a:lstStyle/>
        <a:p>
          <a:endParaRPr lang="es-ES"/>
        </a:p>
      </dgm:t>
    </dgm:pt>
    <dgm:pt modelId="{04C9DB0D-AC18-49A6-B451-0F96BF680D7D}">
      <dgm:prSet phldrT="[Texto]"/>
      <dgm:spPr/>
      <dgm:t>
        <a:bodyPr/>
        <a:lstStyle/>
        <a:p>
          <a:r>
            <a:rPr lang="es-ES" dirty="0" smtClean="0">
              <a:hlinkClick xmlns:r="http://schemas.openxmlformats.org/officeDocument/2006/relationships" r:id="rId5" action="ppaction://hlinksldjump"/>
            </a:rPr>
            <a:t>GS 2</a:t>
          </a:r>
          <a:endParaRPr lang="es-ES" dirty="0"/>
        </a:p>
      </dgm:t>
    </dgm:pt>
    <dgm:pt modelId="{1F2ED4A2-014C-46D7-9B24-99B7172B7F28}" type="parTrans" cxnId="{C6EABEBA-05B1-40E9-A948-49AB1CF5AADD}">
      <dgm:prSet/>
      <dgm:spPr/>
      <dgm:t>
        <a:bodyPr/>
        <a:lstStyle/>
        <a:p>
          <a:endParaRPr lang="es-ES"/>
        </a:p>
      </dgm:t>
    </dgm:pt>
    <dgm:pt modelId="{5B134306-3036-4193-B475-B39C9C02C049}" type="sibTrans" cxnId="{C6EABEBA-05B1-40E9-A948-49AB1CF5AADD}">
      <dgm:prSet/>
      <dgm:spPr/>
      <dgm:t>
        <a:bodyPr/>
        <a:lstStyle/>
        <a:p>
          <a:endParaRPr lang="es-ES"/>
        </a:p>
      </dgm:t>
    </dgm:pt>
    <dgm:pt modelId="{74F7AFCA-0E33-4151-8A62-04FBB54CC305}" type="pres">
      <dgm:prSet presAssocID="{591C4382-BA3D-4537-AFCD-042861BAAD20}" presName="Name0" presStyleCnt="0">
        <dgm:presLayoutVars>
          <dgm:dir/>
          <dgm:resizeHandles val="exact"/>
        </dgm:presLayoutVars>
      </dgm:prSet>
      <dgm:spPr/>
      <dgm:t>
        <a:bodyPr/>
        <a:lstStyle/>
        <a:p>
          <a:endParaRPr lang="es-ES"/>
        </a:p>
      </dgm:t>
    </dgm:pt>
    <dgm:pt modelId="{89F7B088-A11E-482A-BC36-6F4C5EFCE7D3}" type="pres">
      <dgm:prSet presAssocID="{E2BA5085-5D76-4596-9BF2-C0A47528DF50}" presName="node" presStyleLbl="node1" presStyleIdx="0" presStyleCnt="4">
        <dgm:presLayoutVars>
          <dgm:bulletEnabled val="1"/>
        </dgm:presLayoutVars>
      </dgm:prSet>
      <dgm:spPr/>
      <dgm:t>
        <a:bodyPr/>
        <a:lstStyle/>
        <a:p>
          <a:endParaRPr lang="es-ES"/>
        </a:p>
      </dgm:t>
    </dgm:pt>
    <dgm:pt modelId="{6E14E443-0035-45FB-AB8E-88C43980E851}" type="pres">
      <dgm:prSet presAssocID="{69A920FE-155D-465A-A458-6D2635C0839F}" presName="sibTrans" presStyleCnt="0"/>
      <dgm:spPr/>
    </dgm:pt>
    <dgm:pt modelId="{29ED8289-9AB6-41B8-A28B-81C52BFB7142}" type="pres">
      <dgm:prSet presAssocID="{BC6F2A57-22BC-465F-838C-97389EED5AE0}" presName="node" presStyleLbl="node1" presStyleIdx="1" presStyleCnt="4">
        <dgm:presLayoutVars>
          <dgm:bulletEnabled val="1"/>
        </dgm:presLayoutVars>
      </dgm:prSet>
      <dgm:spPr/>
      <dgm:t>
        <a:bodyPr/>
        <a:lstStyle/>
        <a:p>
          <a:endParaRPr lang="es-ES"/>
        </a:p>
      </dgm:t>
    </dgm:pt>
    <dgm:pt modelId="{2B54717C-FB6B-470D-BFCC-4C5ECD92D1FE}" type="pres">
      <dgm:prSet presAssocID="{198C976A-2758-44BE-97A0-D8EF0F28899E}" presName="sibTrans" presStyleCnt="0"/>
      <dgm:spPr/>
    </dgm:pt>
    <dgm:pt modelId="{BD6FC468-CBE1-4282-8C05-E2FD35A93369}" type="pres">
      <dgm:prSet presAssocID="{E3548EAA-F2BA-41EF-B4D6-CC66410A8BC9}" presName="node" presStyleLbl="node1" presStyleIdx="2" presStyleCnt="4" custLinFactNeighborX="-26318" custLinFactNeighborY="0">
        <dgm:presLayoutVars>
          <dgm:bulletEnabled val="1"/>
        </dgm:presLayoutVars>
      </dgm:prSet>
      <dgm:spPr/>
      <dgm:t>
        <a:bodyPr/>
        <a:lstStyle/>
        <a:p>
          <a:endParaRPr lang="es-ES"/>
        </a:p>
      </dgm:t>
    </dgm:pt>
    <dgm:pt modelId="{20CF8113-0F40-4BA1-9449-2E6DC6C58498}" type="pres">
      <dgm:prSet presAssocID="{20397C70-9103-43EE-A386-025247394F93}" presName="sibTrans" presStyleCnt="0"/>
      <dgm:spPr/>
    </dgm:pt>
    <dgm:pt modelId="{94ABC24E-10DB-4688-BDB1-5CCA468F1F69}" type="pres">
      <dgm:prSet presAssocID="{F9765A09-C800-434C-99E0-F55A7AD43BB8}" presName="node" presStyleLbl="node1" presStyleIdx="3" presStyleCnt="4" custLinFactNeighborX="-11774" custLinFactNeighborY="0">
        <dgm:presLayoutVars>
          <dgm:bulletEnabled val="1"/>
        </dgm:presLayoutVars>
      </dgm:prSet>
      <dgm:spPr/>
      <dgm:t>
        <a:bodyPr/>
        <a:lstStyle/>
        <a:p>
          <a:endParaRPr lang="es-ES"/>
        </a:p>
      </dgm:t>
    </dgm:pt>
  </dgm:ptLst>
  <dgm:cxnLst>
    <dgm:cxn modelId="{3C3E5BB0-DEF4-4199-A25C-CCFCD496B263}" srcId="{591C4382-BA3D-4537-AFCD-042861BAAD20}" destId="{E2BA5085-5D76-4596-9BF2-C0A47528DF50}" srcOrd="0" destOrd="0" parTransId="{27413E09-F621-4921-8E8D-1B132C4A8363}" sibTransId="{69A920FE-155D-465A-A458-6D2635C0839F}"/>
    <dgm:cxn modelId="{83BA4C2D-01E2-41E7-87F5-34CD670062A9}" type="presOf" srcId="{E3548EAA-F2BA-41EF-B4D6-CC66410A8BC9}" destId="{BD6FC468-CBE1-4282-8C05-E2FD35A93369}" srcOrd="0" destOrd="0" presId="urn:microsoft.com/office/officeart/2005/8/layout/hList6"/>
    <dgm:cxn modelId="{454CABDE-AAC8-4046-BEC6-ABA23E239388}" srcId="{591C4382-BA3D-4537-AFCD-042861BAAD20}" destId="{BC6F2A57-22BC-465F-838C-97389EED5AE0}" srcOrd="1" destOrd="0" parTransId="{28136841-26B1-4D63-9D8D-83FDC87FD231}" sibTransId="{198C976A-2758-44BE-97A0-D8EF0F28899E}"/>
    <dgm:cxn modelId="{260E003B-1312-41F9-BD4A-800AE15CEACD}" type="presOf" srcId="{E2BA5085-5D76-4596-9BF2-C0A47528DF50}" destId="{89F7B088-A11E-482A-BC36-6F4C5EFCE7D3}" srcOrd="0" destOrd="0" presId="urn:microsoft.com/office/officeart/2005/8/layout/hList6"/>
    <dgm:cxn modelId="{E8769523-933D-49A8-82C2-F981E282E322}" srcId="{591C4382-BA3D-4537-AFCD-042861BAAD20}" destId="{E3548EAA-F2BA-41EF-B4D6-CC66410A8BC9}" srcOrd="2" destOrd="0" parTransId="{152AA629-63ED-47EC-9651-656C54D95690}" sibTransId="{20397C70-9103-43EE-A386-025247394F93}"/>
    <dgm:cxn modelId="{FCA30F7A-05BD-4A08-B23E-BFC026B1E152}" srcId="{E3548EAA-F2BA-41EF-B4D6-CC66410A8BC9}" destId="{875F2371-A566-472B-B6A7-9EE75963CE7E}" srcOrd="0" destOrd="0" parTransId="{B94B9B55-9CA6-4547-90BA-6923CB83CEAB}" sibTransId="{4A09DFFF-B495-44DB-862D-CDCFF24DAB38}"/>
    <dgm:cxn modelId="{9464BC7D-36D5-492B-ABA6-58ABFD4FDAE3}" type="presOf" srcId="{BC6F2A57-22BC-465F-838C-97389EED5AE0}" destId="{29ED8289-9AB6-41B8-A28B-81C52BFB7142}" srcOrd="0" destOrd="0" presId="urn:microsoft.com/office/officeart/2005/8/layout/hList6"/>
    <dgm:cxn modelId="{C2D19BB1-5F16-4801-A3BB-76C24EC1A069}" type="presOf" srcId="{274F78DF-918A-4D51-8187-9B4BB27B2143}" destId="{89F7B088-A11E-482A-BC36-6F4C5EFCE7D3}" srcOrd="0" destOrd="1" presId="urn:microsoft.com/office/officeart/2005/8/layout/hList6"/>
    <dgm:cxn modelId="{0572C7D0-2F7C-498A-8E8F-E1EDF276E08B}" type="presOf" srcId="{487D0896-466E-4275-9E10-36FD712343DC}" destId="{BD6FC468-CBE1-4282-8C05-E2FD35A93369}" srcOrd="0" destOrd="2" presId="urn:microsoft.com/office/officeart/2005/8/layout/hList6"/>
    <dgm:cxn modelId="{104EE229-DFEE-4F01-BB54-E64F2F728250}" type="presOf" srcId="{B6FC37DF-8CD1-4294-AC58-A7B0E2233646}" destId="{29ED8289-9AB6-41B8-A28B-81C52BFB7142}" srcOrd="0" destOrd="1" presId="urn:microsoft.com/office/officeart/2005/8/layout/hList6"/>
    <dgm:cxn modelId="{639E9B4E-0567-4F9B-A5F5-6E654F223CE5}" type="presOf" srcId="{591C4382-BA3D-4537-AFCD-042861BAAD20}" destId="{74F7AFCA-0E33-4151-8A62-04FBB54CC305}" srcOrd="0" destOrd="0" presId="urn:microsoft.com/office/officeart/2005/8/layout/hList6"/>
    <dgm:cxn modelId="{7B78B406-F038-4134-B3B4-C8CCE9337B50}" srcId="{E3548EAA-F2BA-41EF-B4D6-CC66410A8BC9}" destId="{487D0896-466E-4275-9E10-36FD712343DC}" srcOrd="1" destOrd="0" parTransId="{E2B096B1-D19C-48BB-98B3-EBD1BF9D13B7}" sibTransId="{CDAF781D-6C6C-48C0-B977-49D5ECB24DCB}"/>
    <dgm:cxn modelId="{1E6E7866-4AE1-454B-94FF-684ECF7CB4BA}" type="presOf" srcId="{36572181-B64B-473E-BFCA-BB7D708220A4}" destId="{89F7B088-A11E-482A-BC36-6F4C5EFCE7D3}" srcOrd="0" destOrd="2" presId="urn:microsoft.com/office/officeart/2005/8/layout/hList6"/>
    <dgm:cxn modelId="{F64E8D2E-C006-4DCF-958F-73A64025A084}" srcId="{E2BA5085-5D76-4596-9BF2-C0A47528DF50}" destId="{274F78DF-918A-4D51-8187-9B4BB27B2143}" srcOrd="0" destOrd="0" parTransId="{208F5B39-886C-4CA6-9D08-67A0867C7D25}" sibTransId="{6606D979-EECD-41EE-9980-0040CF2F6854}"/>
    <dgm:cxn modelId="{933D69A6-E16D-4602-A061-23F1ABC46DAD}" type="presOf" srcId="{04C9DB0D-AC18-49A6-B451-0F96BF680D7D}" destId="{94ABC24E-10DB-4688-BDB1-5CCA468F1F69}" srcOrd="0" destOrd="1" presId="urn:microsoft.com/office/officeart/2005/8/layout/hList6"/>
    <dgm:cxn modelId="{74F7133E-7EA4-4339-AD01-4F9690723D9E}" type="presOf" srcId="{F9765A09-C800-434C-99E0-F55A7AD43BB8}" destId="{94ABC24E-10DB-4688-BDB1-5CCA468F1F69}" srcOrd="0" destOrd="0" presId="urn:microsoft.com/office/officeart/2005/8/layout/hList6"/>
    <dgm:cxn modelId="{139E510D-AB50-4FE7-A7C2-6D87ACB1CCC1}" type="presOf" srcId="{875F2371-A566-472B-B6A7-9EE75963CE7E}" destId="{BD6FC468-CBE1-4282-8C05-E2FD35A93369}" srcOrd="0" destOrd="1" presId="urn:microsoft.com/office/officeart/2005/8/layout/hList6"/>
    <dgm:cxn modelId="{1D55F446-650C-435F-8D5E-BF4460F0A9C2}" srcId="{BC6F2A57-22BC-465F-838C-97389EED5AE0}" destId="{B6FC37DF-8CD1-4294-AC58-A7B0E2233646}" srcOrd="0" destOrd="0" parTransId="{A3789379-FB79-4139-83BB-5468988B8F4F}" sibTransId="{2CBC47C2-B062-4075-8E88-354BE0232481}"/>
    <dgm:cxn modelId="{C6EABEBA-05B1-40E9-A948-49AB1CF5AADD}" srcId="{F9765A09-C800-434C-99E0-F55A7AD43BB8}" destId="{04C9DB0D-AC18-49A6-B451-0F96BF680D7D}" srcOrd="0" destOrd="0" parTransId="{1F2ED4A2-014C-46D7-9B24-99B7172B7F28}" sibTransId="{5B134306-3036-4193-B475-B39C9C02C049}"/>
    <dgm:cxn modelId="{7667F457-39EA-4714-99DA-4FECBD0BD784}" srcId="{E2BA5085-5D76-4596-9BF2-C0A47528DF50}" destId="{36572181-B64B-473E-BFCA-BB7D708220A4}" srcOrd="1" destOrd="0" parTransId="{E964DB46-EA25-439F-8809-D15DE50A46E6}" sibTransId="{C974789B-FBF0-482E-B72D-0C16F4FC9A9C}"/>
    <dgm:cxn modelId="{183C8240-1F7C-4E16-8A83-0601A1AF2262}" srcId="{591C4382-BA3D-4537-AFCD-042861BAAD20}" destId="{F9765A09-C800-434C-99E0-F55A7AD43BB8}" srcOrd="3" destOrd="0" parTransId="{FEEE1463-C25B-4102-AD66-64853A856A53}" sibTransId="{F8DD7D37-A1D2-4E78-B6BF-4EE8C3F0A925}"/>
    <dgm:cxn modelId="{F08ABF13-6AB1-4E5F-8F76-B859C533FD68}" type="presParOf" srcId="{74F7AFCA-0E33-4151-8A62-04FBB54CC305}" destId="{89F7B088-A11E-482A-BC36-6F4C5EFCE7D3}" srcOrd="0" destOrd="0" presId="urn:microsoft.com/office/officeart/2005/8/layout/hList6"/>
    <dgm:cxn modelId="{C2ED5BE9-E8E2-4851-AF45-4154AA6E9EF0}" type="presParOf" srcId="{74F7AFCA-0E33-4151-8A62-04FBB54CC305}" destId="{6E14E443-0035-45FB-AB8E-88C43980E851}" srcOrd="1" destOrd="0" presId="urn:microsoft.com/office/officeart/2005/8/layout/hList6"/>
    <dgm:cxn modelId="{4A804D8C-2EE3-4E92-8D81-301985251568}" type="presParOf" srcId="{74F7AFCA-0E33-4151-8A62-04FBB54CC305}" destId="{29ED8289-9AB6-41B8-A28B-81C52BFB7142}" srcOrd="2" destOrd="0" presId="urn:microsoft.com/office/officeart/2005/8/layout/hList6"/>
    <dgm:cxn modelId="{B479FCC2-DA52-4D88-977C-C51EDF5EF280}" type="presParOf" srcId="{74F7AFCA-0E33-4151-8A62-04FBB54CC305}" destId="{2B54717C-FB6B-470D-BFCC-4C5ECD92D1FE}" srcOrd="3" destOrd="0" presId="urn:microsoft.com/office/officeart/2005/8/layout/hList6"/>
    <dgm:cxn modelId="{C57F50BF-CDBD-4E90-9482-1467C3B76182}" type="presParOf" srcId="{74F7AFCA-0E33-4151-8A62-04FBB54CC305}" destId="{BD6FC468-CBE1-4282-8C05-E2FD35A93369}" srcOrd="4" destOrd="0" presId="urn:microsoft.com/office/officeart/2005/8/layout/hList6"/>
    <dgm:cxn modelId="{5CBAC162-E386-4534-BBD0-2ACD9BEA2CD8}" type="presParOf" srcId="{74F7AFCA-0E33-4151-8A62-04FBB54CC305}" destId="{20CF8113-0F40-4BA1-9449-2E6DC6C58498}" srcOrd="5" destOrd="0" presId="urn:microsoft.com/office/officeart/2005/8/layout/hList6"/>
    <dgm:cxn modelId="{37892FFB-CB6C-4454-A958-220CFAB65EE3}" type="presParOf" srcId="{74F7AFCA-0E33-4151-8A62-04FBB54CC305}" destId="{94ABC24E-10DB-4688-BDB1-5CCA468F1F69}" srcOrd="6"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E4CAA0A-50C2-4684-BE3E-893709609E6F}" type="doc">
      <dgm:prSet loTypeId="urn:microsoft.com/office/officeart/2005/8/layout/pyramid4" loCatId="pyramid" qsTypeId="urn:microsoft.com/office/officeart/2005/8/quickstyle/simple1" qsCatId="simple" csTypeId="urn:microsoft.com/office/officeart/2005/8/colors/accent2_5" csCatId="accent2" phldr="1"/>
      <dgm:spPr/>
      <dgm:t>
        <a:bodyPr/>
        <a:lstStyle/>
        <a:p>
          <a:endParaRPr lang="es-ES"/>
        </a:p>
      </dgm:t>
    </dgm:pt>
    <dgm:pt modelId="{FD706756-6343-4907-A5E4-6150670597DF}">
      <dgm:prSet phldrT="[Texto]"/>
      <dgm:spPr/>
      <dgm:t>
        <a:bodyPr/>
        <a:lstStyle/>
        <a:p>
          <a:r>
            <a:rPr lang="es-ES" b="1" dirty="0" smtClean="0"/>
            <a:t>El amor se concreta socialmente en la justicia</a:t>
          </a:r>
        </a:p>
        <a:p>
          <a:r>
            <a:rPr lang="es-ES" b="1" dirty="0" smtClean="0"/>
            <a:t>[</a:t>
          </a:r>
          <a:r>
            <a:rPr lang="es-ES" b="1" dirty="0" smtClean="0">
              <a:hlinkClick xmlns:r="http://schemas.openxmlformats.org/officeDocument/2006/relationships" r:id="rId1" action="ppaction://hlinksldjump"/>
            </a:rPr>
            <a:t>AA 8</a:t>
          </a:r>
          <a:r>
            <a:rPr lang="es-ES" b="1" dirty="0" smtClean="0"/>
            <a:t>]</a:t>
          </a:r>
          <a:endParaRPr lang="es-ES" b="1" dirty="0"/>
        </a:p>
      </dgm:t>
    </dgm:pt>
    <dgm:pt modelId="{F4238D9B-A8F6-4683-A029-F75DA115F117}" type="parTrans" cxnId="{255CCAA6-BE6A-49AB-8EF5-B04707E1B1C6}">
      <dgm:prSet/>
      <dgm:spPr/>
      <dgm:t>
        <a:bodyPr/>
        <a:lstStyle/>
        <a:p>
          <a:endParaRPr lang="es-ES"/>
        </a:p>
      </dgm:t>
    </dgm:pt>
    <dgm:pt modelId="{FA154971-DFCC-4E26-AB99-52E038F5E8FB}" type="sibTrans" cxnId="{255CCAA6-BE6A-49AB-8EF5-B04707E1B1C6}">
      <dgm:prSet/>
      <dgm:spPr/>
      <dgm:t>
        <a:bodyPr/>
        <a:lstStyle/>
        <a:p>
          <a:endParaRPr lang="es-ES"/>
        </a:p>
      </dgm:t>
    </dgm:pt>
    <dgm:pt modelId="{66743389-1BBB-4E9D-BA2F-A89489473912}">
      <dgm:prSet phldrT="[Texto]" custT="1"/>
      <dgm:spPr/>
      <dgm:t>
        <a:bodyPr/>
        <a:lstStyle/>
        <a:p>
          <a:r>
            <a:rPr lang="es-ES" sz="1400" b="1" dirty="0" smtClean="0"/>
            <a:t>La </a:t>
          </a:r>
        </a:p>
        <a:p>
          <a:r>
            <a:rPr lang="es-ES" sz="1400" b="1" dirty="0" smtClean="0"/>
            <a:t>justicia se trasciende en la caridad</a:t>
          </a:r>
        </a:p>
        <a:p>
          <a:r>
            <a:rPr lang="es-ES" sz="1200" b="1" dirty="0" smtClean="0"/>
            <a:t>[</a:t>
          </a:r>
          <a:r>
            <a:rPr lang="es-ES" sz="1200" b="1" dirty="0" smtClean="0">
              <a:hlinkClick xmlns:r="http://schemas.openxmlformats.org/officeDocument/2006/relationships" r:id="rId2" action="ppaction://hlinksldjump"/>
            </a:rPr>
            <a:t>1 </a:t>
          </a:r>
          <a:r>
            <a:rPr lang="es-ES" sz="1200" b="1" dirty="0" err="1" smtClean="0">
              <a:hlinkClick xmlns:r="http://schemas.openxmlformats.org/officeDocument/2006/relationships" r:id="rId2" action="ppaction://hlinksldjump"/>
            </a:rPr>
            <a:t>Cor</a:t>
          </a:r>
          <a:r>
            <a:rPr lang="es-ES" sz="1200" b="1" dirty="0" smtClean="0">
              <a:hlinkClick xmlns:r="http://schemas.openxmlformats.org/officeDocument/2006/relationships" r:id="rId2" action="ppaction://hlinksldjump"/>
            </a:rPr>
            <a:t> 13, 13;  1 </a:t>
          </a:r>
          <a:r>
            <a:rPr lang="es-ES" sz="1200" b="1" dirty="0" smtClean="0">
              <a:hlinkClick xmlns:r="http://schemas.openxmlformats.org/officeDocument/2006/relationships" r:id="rId2" action="ppaction://hlinksldjump"/>
            </a:rPr>
            <a:t>Jn 1, 7 - 10</a:t>
          </a:r>
          <a:r>
            <a:rPr lang="es-ES" sz="1200" b="1" dirty="0" smtClean="0"/>
            <a:t>]</a:t>
          </a:r>
        </a:p>
        <a:p>
          <a:endParaRPr lang="es-ES" sz="1400" b="1" dirty="0"/>
        </a:p>
      </dgm:t>
    </dgm:pt>
    <dgm:pt modelId="{9D018A32-316D-424C-9BF5-E712A3C7271D}" type="parTrans" cxnId="{5782D731-CA64-4E2A-B3DF-E14B09A5957E}">
      <dgm:prSet/>
      <dgm:spPr/>
      <dgm:t>
        <a:bodyPr/>
        <a:lstStyle/>
        <a:p>
          <a:endParaRPr lang="es-ES"/>
        </a:p>
      </dgm:t>
    </dgm:pt>
    <dgm:pt modelId="{085BEF83-E282-445D-B95A-6D2BED0498F2}" type="sibTrans" cxnId="{5782D731-CA64-4E2A-B3DF-E14B09A5957E}">
      <dgm:prSet/>
      <dgm:spPr/>
      <dgm:t>
        <a:bodyPr/>
        <a:lstStyle/>
        <a:p>
          <a:endParaRPr lang="es-ES"/>
        </a:p>
      </dgm:t>
    </dgm:pt>
    <dgm:pt modelId="{30E80644-5E36-42DB-8ED3-EF8C05297656}">
      <dgm:prSet phldrT="[Texto]" custT="1"/>
      <dgm:spPr/>
      <dgm:t>
        <a:bodyPr/>
        <a:lstStyle/>
        <a:p>
          <a:r>
            <a:rPr lang="es-ES" sz="1600" b="1" dirty="0" smtClean="0"/>
            <a:t>Dios nos amó primero</a:t>
          </a:r>
        </a:p>
        <a:p>
          <a:r>
            <a:rPr lang="es-ES" sz="1600" b="1" dirty="0" smtClean="0"/>
            <a:t>[</a:t>
          </a:r>
          <a:r>
            <a:rPr lang="es-ES" sz="1600" b="1" dirty="0" smtClean="0">
              <a:hlinkClick xmlns:r="http://schemas.openxmlformats.org/officeDocument/2006/relationships" r:id="rId3" action="ppaction://hlinksldjump"/>
            </a:rPr>
            <a:t>Jn 13, 34</a:t>
          </a:r>
          <a:r>
            <a:rPr lang="es-ES" sz="1600" b="1" dirty="0" smtClean="0"/>
            <a:t>]</a:t>
          </a:r>
          <a:endParaRPr lang="es-ES" sz="1600" b="1" dirty="0"/>
        </a:p>
      </dgm:t>
    </dgm:pt>
    <dgm:pt modelId="{99AD823B-4423-4358-98B2-2EC1AB7B82B3}" type="parTrans" cxnId="{8A5ABCE5-E50E-4C0D-B978-5D09ACFE6314}">
      <dgm:prSet/>
      <dgm:spPr/>
      <dgm:t>
        <a:bodyPr/>
        <a:lstStyle/>
        <a:p>
          <a:endParaRPr lang="es-ES"/>
        </a:p>
      </dgm:t>
    </dgm:pt>
    <dgm:pt modelId="{AB231A81-3659-4F83-A345-834E29CFEE66}" type="sibTrans" cxnId="{8A5ABCE5-E50E-4C0D-B978-5D09ACFE6314}">
      <dgm:prSet/>
      <dgm:spPr/>
      <dgm:t>
        <a:bodyPr/>
        <a:lstStyle/>
        <a:p>
          <a:endParaRPr lang="es-ES"/>
        </a:p>
      </dgm:t>
    </dgm:pt>
    <dgm:pt modelId="{21EB1149-16A6-4750-A215-1A612FA60259}">
      <dgm:prSet phldrT="[Texto]" custT="1"/>
      <dgm:spPr/>
      <dgm:t>
        <a:bodyPr/>
        <a:lstStyle/>
        <a:p>
          <a:r>
            <a:rPr lang="es-ES" sz="1600" b="1" dirty="0" smtClean="0"/>
            <a:t>El amor origen y destino de lo humano</a:t>
          </a:r>
        </a:p>
        <a:p>
          <a:r>
            <a:rPr lang="es-ES" sz="1600" b="1" dirty="0" smtClean="0"/>
            <a:t>[</a:t>
          </a:r>
          <a:r>
            <a:rPr lang="es-ES" sz="1600" b="1" dirty="0" smtClean="0">
              <a:hlinkClick xmlns:r="http://schemas.openxmlformats.org/officeDocument/2006/relationships" r:id="rId4" action="ppaction://hlinksldjump"/>
            </a:rPr>
            <a:t>GS 32</a:t>
          </a:r>
          <a:r>
            <a:rPr lang="es-ES" sz="1600" b="1" dirty="0" smtClean="0"/>
            <a:t>]</a:t>
          </a:r>
          <a:endParaRPr lang="es-ES" sz="1600" b="1" dirty="0"/>
        </a:p>
      </dgm:t>
    </dgm:pt>
    <dgm:pt modelId="{E01517C3-B99C-4233-AC82-E0BDDB68F28C}" type="parTrans" cxnId="{940E76D7-09FE-48CF-B238-7F764F0CB168}">
      <dgm:prSet/>
      <dgm:spPr/>
      <dgm:t>
        <a:bodyPr/>
        <a:lstStyle/>
        <a:p>
          <a:endParaRPr lang="es-ES"/>
        </a:p>
      </dgm:t>
    </dgm:pt>
    <dgm:pt modelId="{CAE249A3-34C1-405B-A9AB-7E0039A08901}" type="sibTrans" cxnId="{940E76D7-09FE-48CF-B238-7F764F0CB168}">
      <dgm:prSet/>
      <dgm:spPr/>
      <dgm:t>
        <a:bodyPr/>
        <a:lstStyle/>
        <a:p>
          <a:endParaRPr lang="es-ES"/>
        </a:p>
      </dgm:t>
    </dgm:pt>
    <dgm:pt modelId="{C5AA6FA1-907B-4C8A-8125-622BE2FAD798}" type="pres">
      <dgm:prSet presAssocID="{2E4CAA0A-50C2-4684-BE3E-893709609E6F}" presName="compositeShape" presStyleCnt="0">
        <dgm:presLayoutVars>
          <dgm:chMax val="9"/>
          <dgm:dir/>
          <dgm:resizeHandles val="exact"/>
        </dgm:presLayoutVars>
      </dgm:prSet>
      <dgm:spPr/>
      <dgm:t>
        <a:bodyPr/>
        <a:lstStyle/>
        <a:p>
          <a:endParaRPr lang="es-ES"/>
        </a:p>
      </dgm:t>
    </dgm:pt>
    <dgm:pt modelId="{2FA379DC-093B-4914-958C-6EC9A9AEBAB3}" type="pres">
      <dgm:prSet presAssocID="{2E4CAA0A-50C2-4684-BE3E-893709609E6F}" presName="triangle1" presStyleLbl="node1" presStyleIdx="0" presStyleCnt="4" custLinFactNeighborX="51493" custLinFactNeighborY="100000">
        <dgm:presLayoutVars>
          <dgm:bulletEnabled val="1"/>
        </dgm:presLayoutVars>
      </dgm:prSet>
      <dgm:spPr/>
      <dgm:t>
        <a:bodyPr/>
        <a:lstStyle/>
        <a:p>
          <a:endParaRPr lang="es-ES"/>
        </a:p>
      </dgm:t>
    </dgm:pt>
    <dgm:pt modelId="{D151EC6E-2FE6-4EE0-A3E3-B163AEBDBAFC}" type="pres">
      <dgm:prSet presAssocID="{2E4CAA0A-50C2-4684-BE3E-893709609E6F}" presName="triangle2" presStyleLbl="node1" presStyleIdx="1" presStyleCnt="4">
        <dgm:presLayoutVars>
          <dgm:bulletEnabled val="1"/>
        </dgm:presLayoutVars>
      </dgm:prSet>
      <dgm:spPr/>
      <dgm:t>
        <a:bodyPr/>
        <a:lstStyle/>
        <a:p>
          <a:endParaRPr lang="es-ES"/>
        </a:p>
      </dgm:t>
    </dgm:pt>
    <dgm:pt modelId="{B452FA1C-7347-48E7-A8E6-B58D0D609EDE}" type="pres">
      <dgm:prSet presAssocID="{2E4CAA0A-50C2-4684-BE3E-893709609E6F}" presName="triangle3" presStyleLbl="node1" presStyleIdx="2" presStyleCnt="4">
        <dgm:presLayoutVars>
          <dgm:bulletEnabled val="1"/>
        </dgm:presLayoutVars>
      </dgm:prSet>
      <dgm:spPr/>
      <dgm:t>
        <a:bodyPr/>
        <a:lstStyle/>
        <a:p>
          <a:endParaRPr lang="es-ES"/>
        </a:p>
      </dgm:t>
    </dgm:pt>
    <dgm:pt modelId="{FC7C99B3-D627-4E40-90F9-D26168A85D3D}" type="pres">
      <dgm:prSet presAssocID="{2E4CAA0A-50C2-4684-BE3E-893709609E6F}" presName="triangle4" presStyleLbl="node1" presStyleIdx="3" presStyleCnt="4" custLinFactNeighborX="-49254" custLinFactNeighborY="-100000">
        <dgm:presLayoutVars>
          <dgm:bulletEnabled val="1"/>
        </dgm:presLayoutVars>
      </dgm:prSet>
      <dgm:spPr/>
      <dgm:t>
        <a:bodyPr/>
        <a:lstStyle/>
        <a:p>
          <a:endParaRPr lang="es-ES"/>
        </a:p>
      </dgm:t>
    </dgm:pt>
  </dgm:ptLst>
  <dgm:cxnLst>
    <dgm:cxn modelId="{255CCAA6-BE6A-49AB-8EF5-B04707E1B1C6}" srcId="{2E4CAA0A-50C2-4684-BE3E-893709609E6F}" destId="{FD706756-6343-4907-A5E4-6150670597DF}" srcOrd="0" destOrd="0" parTransId="{F4238D9B-A8F6-4683-A029-F75DA115F117}" sibTransId="{FA154971-DFCC-4E26-AB99-52E038F5E8FB}"/>
    <dgm:cxn modelId="{5782D731-CA64-4E2A-B3DF-E14B09A5957E}" srcId="{2E4CAA0A-50C2-4684-BE3E-893709609E6F}" destId="{66743389-1BBB-4E9D-BA2F-A89489473912}" srcOrd="1" destOrd="0" parTransId="{9D018A32-316D-424C-9BF5-E712A3C7271D}" sibTransId="{085BEF83-E282-445D-B95A-6D2BED0498F2}"/>
    <dgm:cxn modelId="{2AA7BCD0-3B58-4E29-813E-835E48477E12}" type="presOf" srcId="{66743389-1BBB-4E9D-BA2F-A89489473912}" destId="{D151EC6E-2FE6-4EE0-A3E3-B163AEBDBAFC}" srcOrd="0" destOrd="0" presId="urn:microsoft.com/office/officeart/2005/8/layout/pyramid4"/>
    <dgm:cxn modelId="{933A52F0-242D-4996-BBCF-CE4B660042AE}" type="presOf" srcId="{2E4CAA0A-50C2-4684-BE3E-893709609E6F}" destId="{C5AA6FA1-907B-4C8A-8125-622BE2FAD798}" srcOrd="0" destOrd="0" presId="urn:microsoft.com/office/officeart/2005/8/layout/pyramid4"/>
    <dgm:cxn modelId="{8A5ABCE5-E50E-4C0D-B978-5D09ACFE6314}" srcId="{2E4CAA0A-50C2-4684-BE3E-893709609E6F}" destId="{30E80644-5E36-42DB-8ED3-EF8C05297656}" srcOrd="2" destOrd="0" parTransId="{99AD823B-4423-4358-98B2-2EC1AB7B82B3}" sibTransId="{AB231A81-3659-4F83-A345-834E29CFEE66}"/>
    <dgm:cxn modelId="{8D9A25BA-1C78-41EA-A8E9-509BD7AA2848}" type="presOf" srcId="{21EB1149-16A6-4750-A215-1A612FA60259}" destId="{FC7C99B3-D627-4E40-90F9-D26168A85D3D}" srcOrd="0" destOrd="0" presId="urn:microsoft.com/office/officeart/2005/8/layout/pyramid4"/>
    <dgm:cxn modelId="{0A5E23F6-1288-45EA-9748-A5F686CEAC43}" type="presOf" srcId="{30E80644-5E36-42DB-8ED3-EF8C05297656}" destId="{B452FA1C-7347-48E7-A8E6-B58D0D609EDE}" srcOrd="0" destOrd="0" presId="urn:microsoft.com/office/officeart/2005/8/layout/pyramid4"/>
    <dgm:cxn modelId="{40DE13BF-D996-403D-8D68-EFF968201573}" type="presOf" srcId="{FD706756-6343-4907-A5E4-6150670597DF}" destId="{2FA379DC-093B-4914-958C-6EC9A9AEBAB3}" srcOrd="0" destOrd="0" presId="urn:microsoft.com/office/officeart/2005/8/layout/pyramid4"/>
    <dgm:cxn modelId="{940E76D7-09FE-48CF-B238-7F764F0CB168}" srcId="{2E4CAA0A-50C2-4684-BE3E-893709609E6F}" destId="{21EB1149-16A6-4750-A215-1A612FA60259}" srcOrd="3" destOrd="0" parTransId="{E01517C3-B99C-4233-AC82-E0BDDB68F28C}" sibTransId="{CAE249A3-34C1-405B-A9AB-7E0039A08901}"/>
    <dgm:cxn modelId="{2C9CA31D-CC33-4069-8ACF-80FC2DF1C756}" type="presParOf" srcId="{C5AA6FA1-907B-4C8A-8125-622BE2FAD798}" destId="{2FA379DC-093B-4914-958C-6EC9A9AEBAB3}" srcOrd="0" destOrd="0" presId="urn:microsoft.com/office/officeart/2005/8/layout/pyramid4"/>
    <dgm:cxn modelId="{BBF5EB28-CFB8-42AF-B740-E07B7875051F}" type="presParOf" srcId="{C5AA6FA1-907B-4C8A-8125-622BE2FAD798}" destId="{D151EC6E-2FE6-4EE0-A3E3-B163AEBDBAFC}" srcOrd="1" destOrd="0" presId="urn:microsoft.com/office/officeart/2005/8/layout/pyramid4"/>
    <dgm:cxn modelId="{DF47E7EF-5095-4350-948F-FC02299D4AC0}" type="presParOf" srcId="{C5AA6FA1-907B-4C8A-8125-622BE2FAD798}" destId="{B452FA1C-7347-48E7-A8E6-B58D0D609EDE}" srcOrd="2" destOrd="0" presId="urn:microsoft.com/office/officeart/2005/8/layout/pyramid4"/>
    <dgm:cxn modelId="{2236FBF4-F358-4DBB-A89E-6C523F26BCD0}" type="presParOf" srcId="{C5AA6FA1-907B-4C8A-8125-622BE2FAD798}" destId="{FC7C99B3-D627-4E40-90F9-D26168A85D3D}"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328878" y="1543060"/>
          <a:ext cx="1885963" cy="1885963"/>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Identidad</a:t>
          </a:r>
          <a:endParaRPr lang="es-ES" sz="2000" kern="1200" dirty="0"/>
        </a:p>
      </dsp:txBody>
      <dsp:txXfrm>
        <a:off x="2328878" y="1543060"/>
        <a:ext cx="1885963" cy="1885963"/>
      </dsp:txXfrm>
    </dsp:sp>
    <dsp:sp modelId="{57EC3CDE-89A0-4A26-A047-DAC919C5BD79}">
      <dsp:nvSpPr>
        <dsp:cNvPr id="0" name=""/>
        <dsp:cNvSpPr/>
      </dsp:nvSpPr>
      <dsp:spPr>
        <a:xfrm>
          <a:off x="1231591" y="1097287"/>
          <a:ext cx="1371609" cy="1371609"/>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Ser</a:t>
          </a:r>
          <a:endParaRPr lang="es-ES" sz="2000" kern="1200" dirty="0"/>
        </a:p>
      </dsp:txBody>
      <dsp:txXfrm>
        <a:off x="1231591" y="1097287"/>
        <a:ext cx="1371609" cy="1371609"/>
      </dsp:txXfrm>
    </dsp:sp>
    <dsp:sp modelId="{A61C3249-597B-4F25-8103-F2C1AF85D55B}">
      <dsp:nvSpPr>
        <dsp:cNvPr id="0" name=""/>
        <dsp:cNvSpPr/>
      </dsp:nvSpPr>
      <dsp:spPr>
        <a:xfrm rot="20700000">
          <a:off x="1999832" y="151017"/>
          <a:ext cx="1343897" cy="1343897"/>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Hacer</a:t>
          </a:r>
          <a:endParaRPr lang="es-ES" sz="2000" kern="1200" dirty="0"/>
        </a:p>
      </dsp:txBody>
      <dsp:txXfrm>
        <a:off x="2294588" y="445773"/>
        <a:ext cx="754385" cy="754385"/>
      </dsp:txXfrm>
    </dsp:sp>
    <dsp:sp modelId="{5E4A6716-6965-4DD7-9F5F-C4399BCA0918}">
      <dsp:nvSpPr>
        <dsp:cNvPr id="0" name=""/>
        <dsp:cNvSpPr/>
      </dsp:nvSpPr>
      <dsp:spPr>
        <a:xfrm>
          <a:off x="2175640" y="1263117"/>
          <a:ext cx="2414032" cy="2414032"/>
        </a:xfrm>
        <a:prstGeom prst="circularArrow">
          <a:avLst>
            <a:gd name="adj1" fmla="val 4688"/>
            <a:gd name="adj2" fmla="val 299029"/>
            <a:gd name="adj3" fmla="val 2494759"/>
            <a:gd name="adj4" fmla="val 15908185"/>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a:off x="988681" y="797086"/>
          <a:ext cx="1753945" cy="1753945"/>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688975" y="-140062"/>
          <a:ext cx="1891106" cy="1891106"/>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D8F013-73A3-432C-958D-BAD646F46E6B}">
      <dsp:nvSpPr>
        <dsp:cNvPr id="0" name=""/>
        <dsp:cNvSpPr/>
      </dsp:nvSpPr>
      <dsp:spPr>
        <a:xfrm rot="16200000">
          <a:off x="151106" y="456730"/>
          <a:ext cx="3857636" cy="4230050"/>
        </a:xfrm>
        <a:prstGeom prst="downArrow">
          <a:avLst>
            <a:gd name="adj1" fmla="val 50000"/>
            <a:gd name="adj2" fmla="val 35000"/>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ES" sz="1500" kern="1200" dirty="0" smtClean="0"/>
            <a:t>La Iglesia es sacramento de la acción de Dios.</a:t>
          </a:r>
        </a:p>
        <a:p>
          <a:pPr lvl="0" algn="ctr" defTabSz="666750">
            <a:lnSpc>
              <a:spcPct val="90000"/>
            </a:lnSpc>
            <a:spcBef>
              <a:spcPct val="0"/>
            </a:spcBef>
            <a:spcAft>
              <a:spcPct val="35000"/>
            </a:spcAft>
          </a:pPr>
          <a:r>
            <a:rPr lang="es-ES" sz="1500" kern="1200" dirty="0" smtClean="0"/>
            <a:t>La caridad, forma parte de la evangelización.</a:t>
          </a:r>
        </a:p>
        <a:p>
          <a:pPr lvl="0" algn="ctr" defTabSz="666750">
            <a:lnSpc>
              <a:spcPct val="90000"/>
            </a:lnSpc>
            <a:spcBef>
              <a:spcPct val="0"/>
            </a:spcBef>
            <a:spcAft>
              <a:spcPct val="35000"/>
            </a:spcAft>
          </a:pPr>
          <a:r>
            <a:rPr lang="es-ES" sz="1500" kern="1200" dirty="0" smtClean="0"/>
            <a:t>Importancia de las experiencias de fraternidad y comunidad.</a:t>
          </a:r>
        </a:p>
        <a:p>
          <a:pPr lvl="0" algn="l" defTabSz="666750">
            <a:lnSpc>
              <a:spcPct val="90000"/>
            </a:lnSpc>
            <a:spcBef>
              <a:spcPct val="0"/>
            </a:spcBef>
            <a:spcAft>
              <a:spcPct val="35000"/>
            </a:spcAft>
          </a:pPr>
          <a:r>
            <a:rPr lang="es-ES" sz="1500" kern="1200" dirty="0" smtClean="0"/>
            <a:t> </a:t>
          </a:r>
          <a:endParaRPr lang="es-ES" sz="1500" kern="1200" dirty="0"/>
        </a:p>
      </dsp:txBody>
      <dsp:txXfrm rot="16200000">
        <a:off x="151106" y="456730"/>
        <a:ext cx="3857636" cy="4230050"/>
      </dsp:txXfrm>
    </dsp:sp>
    <dsp:sp modelId="{A5A5B29C-85B3-4D14-865B-CD3EF1E3C180}">
      <dsp:nvSpPr>
        <dsp:cNvPr id="0" name=""/>
        <dsp:cNvSpPr/>
      </dsp:nvSpPr>
      <dsp:spPr>
        <a:xfrm rot="5400000">
          <a:off x="4563843" y="456730"/>
          <a:ext cx="4000485" cy="4230050"/>
        </a:xfrm>
        <a:prstGeom prst="downArrow">
          <a:avLst>
            <a:gd name="adj1" fmla="val 50000"/>
            <a:gd name="adj2" fmla="val 35000"/>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ES" sz="1500" kern="1200" dirty="0" smtClean="0"/>
            <a:t>Las experiencias de solidaridad y creación de vida también son signos del amor de Dios.</a:t>
          </a:r>
        </a:p>
        <a:p>
          <a:pPr lvl="0" algn="ctr" defTabSz="666750">
            <a:lnSpc>
              <a:spcPct val="90000"/>
            </a:lnSpc>
            <a:spcBef>
              <a:spcPct val="0"/>
            </a:spcBef>
            <a:spcAft>
              <a:spcPct val="35000"/>
            </a:spcAft>
          </a:pPr>
          <a:r>
            <a:rPr lang="es-ES" sz="1500" kern="1200" dirty="0" smtClean="0"/>
            <a:t>Apostar por lo no rentable: optar por los últimos expresa la centralidad de las personas</a:t>
          </a:r>
          <a:endParaRPr lang="es-ES" sz="1500" kern="1200" dirty="0"/>
        </a:p>
      </dsp:txBody>
      <dsp:txXfrm rot="5400000">
        <a:off x="4563843" y="456730"/>
        <a:ext cx="4000485" cy="423005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BF3A72-30AB-4D6D-8AA7-7F39591AF985}">
      <dsp:nvSpPr>
        <dsp:cNvPr id="0" name=""/>
        <dsp:cNvSpPr/>
      </dsp:nvSpPr>
      <dsp:spPr>
        <a:xfrm>
          <a:off x="0" y="0"/>
          <a:ext cx="8786874" cy="1219200"/>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500" kern="1200" dirty="0" smtClean="0"/>
            <a:t>La realidad, especialmente los más pobres lugar de revelación de Dios a la humanidad: en cuanto experiencia de muerte como de resurrección (1 </a:t>
          </a:r>
          <a:r>
            <a:rPr lang="es-ES" sz="2500" kern="1200" dirty="0" err="1" smtClean="0"/>
            <a:t>Cor</a:t>
          </a:r>
          <a:r>
            <a:rPr lang="es-ES" sz="2500" kern="1200" dirty="0" smtClean="0"/>
            <a:t> 27, 29; Mt 25)</a:t>
          </a:r>
          <a:endParaRPr lang="es-ES" sz="2500" kern="1200" dirty="0"/>
        </a:p>
      </dsp:txBody>
      <dsp:txXfrm>
        <a:off x="0" y="0"/>
        <a:ext cx="8786874" cy="1219200"/>
      </dsp:txXfrm>
    </dsp:sp>
    <dsp:sp modelId="{1D24F801-AE84-45E2-99A2-DAB2EB242445}">
      <dsp:nvSpPr>
        <dsp:cNvPr id="0" name=""/>
        <dsp:cNvSpPr/>
      </dsp:nvSpPr>
      <dsp:spPr>
        <a:xfrm>
          <a:off x="4290" y="1219200"/>
          <a:ext cx="2926097" cy="2560320"/>
        </a:xfrm>
        <a:prstGeom prst="rect">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t>Situarse y analizar la realidad, sobre todo de pobreza y exclusión:</a:t>
          </a:r>
        </a:p>
        <a:p>
          <a:pPr lvl="0" algn="l" defTabSz="622300">
            <a:lnSpc>
              <a:spcPct val="90000"/>
            </a:lnSpc>
            <a:spcBef>
              <a:spcPct val="0"/>
            </a:spcBef>
            <a:spcAft>
              <a:spcPct val="35000"/>
            </a:spcAft>
          </a:pPr>
          <a:r>
            <a:rPr lang="es-ES" sz="1400" kern="1200" dirty="0" smtClean="0"/>
            <a:t>1. Con mirada creyente, que tiende al Reino y ve ante todo a las personas como protagonistas de sus vidas.</a:t>
          </a:r>
        </a:p>
        <a:p>
          <a:pPr lvl="0" algn="l" defTabSz="622300">
            <a:lnSpc>
              <a:spcPct val="90000"/>
            </a:lnSpc>
            <a:spcBef>
              <a:spcPct val="0"/>
            </a:spcBef>
            <a:spcAft>
              <a:spcPct val="35000"/>
            </a:spcAft>
          </a:pPr>
          <a:r>
            <a:rPr lang="es-ES" sz="1400" kern="1200" dirty="0" smtClean="0"/>
            <a:t>2. Con mirada universal que descubre bajo lo concreto la situación general</a:t>
          </a:r>
        </a:p>
        <a:p>
          <a:pPr lvl="0" algn="l" defTabSz="622300">
            <a:lnSpc>
              <a:spcPct val="90000"/>
            </a:lnSpc>
            <a:spcBef>
              <a:spcPct val="0"/>
            </a:spcBef>
            <a:spcAft>
              <a:spcPct val="35000"/>
            </a:spcAft>
          </a:pPr>
          <a:r>
            <a:rPr lang="es-ES" sz="1400" kern="1200" dirty="0" smtClean="0"/>
            <a:t>3. Mirada desde el pobre y para implicarse.</a:t>
          </a:r>
          <a:endParaRPr lang="es-ES" sz="1400" kern="1200" dirty="0"/>
        </a:p>
      </dsp:txBody>
      <dsp:txXfrm>
        <a:off x="4290" y="1219200"/>
        <a:ext cx="2926097" cy="2560320"/>
      </dsp:txXfrm>
    </dsp:sp>
    <dsp:sp modelId="{8FD7BDCD-DB0D-4E2F-AC85-717C2782BFA0}">
      <dsp:nvSpPr>
        <dsp:cNvPr id="0" name=""/>
        <dsp:cNvSpPr/>
      </dsp:nvSpPr>
      <dsp:spPr>
        <a:xfrm>
          <a:off x="2930388" y="1219200"/>
          <a:ext cx="2926097" cy="2560320"/>
        </a:xfrm>
        <a:prstGeom prst="rect">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t>Una realidad que es local y global.</a:t>
          </a:r>
        </a:p>
        <a:p>
          <a:pPr lvl="0" algn="l" defTabSz="622300">
            <a:lnSpc>
              <a:spcPct val="90000"/>
            </a:lnSpc>
            <a:spcBef>
              <a:spcPct val="0"/>
            </a:spcBef>
            <a:spcAft>
              <a:spcPct val="35000"/>
            </a:spcAft>
          </a:pPr>
          <a:r>
            <a:rPr lang="es-ES" sz="1400" kern="1200" dirty="0" smtClean="0"/>
            <a:t>1. Aunque veamos mejor lo más cercano, hemos de constatar la interdependencia de todo lo humano.</a:t>
          </a:r>
        </a:p>
        <a:p>
          <a:pPr lvl="0" algn="l" defTabSz="622300">
            <a:lnSpc>
              <a:spcPct val="90000"/>
            </a:lnSpc>
            <a:spcBef>
              <a:spcPct val="0"/>
            </a:spcBef>
            <a:spcAft>
              <a:spcPct val="35000"/>
            </a:spcAft>
          </a:pPr>
          <a:r>
            <a:rPr lang="es-ES" sz="1400" kern="1200" dirty="0" smtClean="0"/>
            <a:t>2. La caridad es por esencia universal</a:t>
          </a:r>
          <a:endParaRPr lang="es-ES" sz="1400" kern="1200" dirty="0"/>
        </a:p>
      </dsp:txBody>
      <dsp:txXfrm>
        <a:off x="2930388" y="1219200"/>
        <a:ext cx="2926097" cy="2560320"/>
      </dsp:txXfrm>
    </dsp:sp>
    <dsp:sp modelId="{DECBA835-675F-47A0-B6D2-ACEEA370172A}">
      <dsp:nvSpPr>
        <dsp:cNvPr id="0" name=""/>
        <dsp:cNvSpPr/>
      </dsp:nvSpPr>
      <dsp:spPr>
        <a:xfrm>
          <a:off x="5856485" y="1219200"/>
          <a:ext cx="2926097" cy="2560320"/>
        </a:xfrm>
        <a:prstGeom prst="rect">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t>Nuestro modelo de desarrollo es pobre y empobrecedor , genera exclusión:</a:t>
          </a:r>
        </a:p>
        <a:p>
          <a:pPr lvl="0" algn="l" defTabSz="622300">
            <a:lnSpc>
              <a:spcPct val="90000"/>
            </a:lnSpc>
            <a:spcBef>
              <a:spcPct val="0"/>
            </a:spcBef>
            <a:spcAft>
              <a:spcPct val="35000"/>
            </a:spcAft>
          </a:pPr>
          <a:r>
            <a:rPr lang="es-ES" sz="1400" kern="1200" dirty="0" smtClean="0"/>
            <a:t>1. Brecha Norte – Sur</a:t>
          </a:r>
        </a:p>
        <a:p>
          <a:pPr lvl="0" algn="l" defTabSz="622300">
            <a:lnSpc>
              <a:spcPct val="90000"/>
            </a:lnSpc>
            <a:spcBef>
              <a:spcPct val="0"/>
            </a:spcBef>
            <a:spcAft>
              <a:spcPct val="35000"/>
            </a:spcAft>
          </a:pPr>
          <a:r>
            <a:rPr lang="es-ES" sz="1400" kern="1200" dirty="0" smtClean="0"/>
            <a:t>2. Bolsas de pobreza en el Norte</a:t>
          </a:r>
        </a:p>
        <a:p>
          <a:pPr lvl="0" algn="l" defTabSz="622300">
            <a:lnSpc>
              <a:spcPct val="90000"/>
            </a:lnSpc>
            <a:spcBef>
              <a:spcPct val="0"/>
            </a:spcBef>
            <a:spcAft>
              <a:spcPct val="35000"/>
            </a:spcAft>
          </a:pPr>
          <a:r>
            <a:rPr lang="es-ES" sz="1400" kern="1200" dirty="0" smtClean="0"/>
            <a:t>3. Inmigración</a:t>
          </a:r>
          <a:endParaRPr lang="es-ES" sz="1400" kern="1200" dirty="0"/>
        </a:p>
      </dsp:txBody>
      <dsp:txXfrm>
        <a:off x="5856485" y="1219200"/>
        <a:ext cx="2926097" cy="2560320"/>
      </dsp:txXfrm>
    </dsp:sp>
    <dsp:sp modelId="{5842E209-C10C-4D3E-9119-470827424632}">
      <dsp:nvSpPr>
        <dsp:cNvPr id="0" name=""/>
        <dsp:cNvSpPr/>
      </dsp:nvSpPr>
      <dsp:spPr>
        <a:xfrm>
          <a:off x="0" y="3779520"/>
          <a:ext cx="8786874" cy="284480"/>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532477" y="1639502"/>
          <a:ext cx="2003835" cy="2003835"/>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Quehacer</a:t>
          </a:r>
          <a:endParaRPr lang="es-ES" sz="2000" kern="1200" dirty="0"/>
        </a:p>
      </dsp:txBody>
      <dsp:txXfrm>
        <a:off x="2532477" y="1639502"/>
        <a:ext cx="2003835" cy="2003835"/>
      </dsp:txXfrm>
    </dsp:sp>
    <dsp:sp modelId="{57EC3CDE-89A0-4A26-A047-DAC919C5BD79}">
      <dsp:nvSpPr>
        <dsp:cNvPr id="0" name=""/>
        <dsp:cNvSpPr/>
      </dsp:nvSpPr>
      <dsp:spPr>
        <a:xfrm>
          <a:off x="1214448" y="1074427"/>
          <a:ext cx="1761655" cy="1640216"/>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err="1" smtClean="0"/>
            <a:t>Pensa</a:t>
          </a:r>
          <a:r>
            <a:rPr lang="es-ES" sz="2000" kern="1200" dirty="0" smtClean="0"/>
            <a:t>-miento</a:t>
          </a:r>
          <a:endParaRPr lang="es-ES" sz="2000" kern="1200" dirty="0"/>
        </a:p>
      </dsp:txBody>
      <dsp:txXfrm>
        <a:off x="1214448" y="1074427"/>
        <a:ext cx="1761655" cy="1640216"/>
      </dsp:txXfrm>
    </dsp:sp>
    <dsp:sp modelId="{A61C3249-597B-4F25-8103-F2C1AF85D55B}">
      <dsp:nvSpPr>
        <dsp:cNvPr id="0" name=""/>
        <dsp:cNvSpPr/>
      </dsp:nvSpPr>
      <dsp:spPr>
        <a:xfrm rot="20700000">
          <a:off x="2182865" y="160455"/>
          <a:ext cx="1427891" cy="1427891"/>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t>Acción</a:t>
          </a:r>
          <a:endParaRPr lang="es-ES" sz="1800" kern="1200" dirty="0"/>
        </a:p>
      </dsp:txBody>
      <dsp:txXfrm>
        <a:off x="2496043" y="473633"/>
        <a:ext cx="801534" cy="801534"/>
      </dsp:txXfrm>
    </dsp:sp>
    <dsp:sp modelId="{5E4A6716-6965-4DD7-9F5F-C4399BCA0918}">
      <dsp:nvSpPr>
        <dsp:cNvPr id="0" name=""/>
        <dsp:cNvSpPr/>
      </dsp:nvSpPr>
      <dsp:spPr>
        <a:xfrm>
          <a:off x="2372441" y="1340498"/>
          <a:ext cx="2564909" cy="2564909"/>
        </a:xfrm>
        <a:prstGeom prst="circularArrow">
          <a:avLst>
            <a:gd name="adj1" fmla="val 4688"/>
            <a:gd name="adj2" fmla="val 299029"/>
            <a:gd name="adj3" fmla="val 2501554"/>
            <a:gd name="adj4" fmla="val 15893119"/>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a:off x="1108517" y="845779"/>
          <a:ext cx="1863567" cy="1863567"/>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852579" y="-149941"/>
          <a:ext cx="2009300" cy="2009300"/>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E9694B-212F-4E11-8E64-E8141244DD3F}">
      <dsp:nvSpPr>
        <dsp:cNvPr id="0" name=""/>
        <dsp:cNvSpPr/>
      </dsp:nvSpPr>
      <dsp:spPr>
        <a:xfrm>
          <a:off x="3407476" y="2434756"/>
          <a:ext cx="2481077" cy="1679889"/>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31620"/>
              <a:lumOff val="477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r" defTabSz="711200">
            <a:lnSpc>
              <a:spcPct val="90000"/>
            </a:lnSpc>
            <a:spcBef>
              <a:spcPct val="0"/>
            </a:spcBef>
            <a:spcAft>
              <a:spcPct val="15000"/>
            </a:spcAft>
            <a:buChar char="••"/>
          </a:pPr>
          <a:endParaRPr lang="es-ES" sz="1600" b="1" kern="1200" dirty="0">
            <a:solidFill>
              <a:srgbClr val="FF0000"/>
            </a:solidFill>
          </a:endParaRPr>
        </a:p>
        <a:p>
          <a:pPr marL="171450" lvl="1" indent="-171450" algn="r" defTabSz="711200">
            <a:lnSpc>
              <a:spcPct val="90000"/>
            </a:lnSpc>
            <a:spcBef>
              <a:spcPct val="0"/>
            </a:spcBef>
            <a:spcAft>
              <a:spcPct val="15000"/>
            </a:spcAft>
            <a:buChar char="••"/>
          </a:pPr>
          <a:r>
            <a:rPr lang="es-ES" sz="1600" b="1" kern="1200" dirty="0" smtClean="0">
              <a:solidFill>
                <a:srgbClr val="FF0000"/>
              </a:solidFill>
            </a:rPr>
            <a:t>INMERSOS EN LA REALIDAD DE POBREZA  </a:t>
          </a:r>
          <a:endParaRPr lang="es-ES" sz="1600" b="1" kern="1200" dirty="0">
            <a:solidFill>
              <a:srgbClr val="FF0000"/>
            </a:solidFill>
          </a:endParaRPr>
        </a:p>
      </dsp:txBody>
      <dsp:txXfrm>
        <a:off x="4151799" y="2854729"/>
        <a:ext cx="1736754" cy="1259917"/>
      </dsp:txXfrm>
    </dsp:sp>
    <dsp:sp modelId="{62BFB135-AAB0-4D5F-9A1A-42BD78085C02}">
      <dsp:nvSpPr>
        <dsp:cNvPr id="0" name=""/>
        <dsp:cNvSpPr/>
      </dsp:nvSpPr>
      <dsp:spPr>
        <a:xfrm>
          <a:off x="207446" y="2477435"/>
          <a:ext cx="2499636" cy="1594533"/>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15810"/>
              <a:lumOff val="238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endParaRPr lang="es-ES" sz="1800" b="1" kern="1200" dirty="0">
            <a:solidFill>
              <a:srgbClr val="FF0000"/>
            </a:solidFill>
          </a:endParaRPr>
        </a:p>
        <a:p>
          <a:pPr marL="171450" lvl="1" indent="-171450" algn="l" defTabSz="800100">
            <a:lnSpc>
              <a:spcPct val="90000"/>
            </a:lnSpc>
            <a:spcBef>
              <a:spcPct val="0"/>
            </a:spcBef>
            <a:spcAft>
              <a:spcPct val="15000"/>
            </a:spcAft>
            <a:buChar char="••"/>
          </a:pPr>
          <a:endParaRPr lang="es-ES" sz="1800" b="1" kern="1200" dirty="0">
            <a:solidFill>
              <a:srgbClr val="FF0000"/>
            </a:solidFill>
          </a:endParaRPr>
        </a:p>
        <a:p>
          <a:pPr marL="171450" lvl="1" indent="-171450" algn="l" defTabSz="800100">
            <a:lnSpc>
              <a:spcPct val="90000"/>
            </a:lnSpc>
            <a:spcBef>
              <a:spcPct val="0"/>
            </a:spcBef>
            <a:spcAft>
              <a:spcPct val="15000"/>
            </a:spcAft>
            <a:buChar char="••"/>
          </a:pPr>
          <a:r>
            <a:rPr lang="es-ES" sz="1800" b="1" kern="1200" dirty="0" smtClean="0">
              <a:solidFill>
                <a:srgbClr val="FF0000"/>
              </a:solidFill>
            </a:rPr>
            <a:t>LA IGLESIA</a:t>
          </a:r>
          <a:endParaRPr lang="es-ES" sz="1800" b="1" kern="1200" dirty="0">
            <a:solidFill>
              <a:srgbClr val="FF0000"/>
            </a:solidFill>
          </a:endParaRPr>
        </a:p>
      </dsp:txBody>
      <dsp:txXfrm>
        <a:off x="207446" y="2876068"/>
        <a:ext cx="1749745" cy="1195899"/>
      </dsp:txXfrm>
    </dsp:sp>
    <dsp:sp modelId="{911DB9D5-CA82-4533-AED4-69DA276A5CDE}">
      <dsp:nvSpPr>
        <dsp:cNvPr id="0" name=""/>
        <dsp:cNvSpPr/>
      </dsp:nvSpPr>
      <dsp:spPr>
        <a:xfrm>
          <a:off x="3591832" y="-50646"/>
          <a:ext cx="2187773" cy="1266799"/>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15810"/>
              <a:lumOff val="238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a:lnSpc>
              <a:spcPct val="90000"/>
            </a:lnSpc>
            <a:spcBef>
              <a:spcPct val="0"/>
            </a:spcBef>
            <a:spcAft>
              <a:spcPct val="15000"/>
            </a:spcAft>
            <a:buChar char="••"/>
          </a:pPr>
          <a:r>
            <a:rPr lang="es-ES" sz="2000" b="1" kern="1200" dirty="0" smtClean="0">
              <a:solidFill>
                <a:srgbClr val="FF0000"/>
              </a:solidFill>
            </a:rPr>
            <a:t>EL AMOR</a:t>
          </a:r>
          <a:endParaRPr lang="es-ES" sz="2000" b="1" kern="1200" dirty="0">
            <a:solidFill>
              <a:srgbClr val="FF0000"/>
            </a:solidFill>
          </a:endParaRPr>
        </a:p>
      </dsp:txBody>
      <dsp:txXfrm>
        <a:off x="4248164" y="-50646"/>
        <a:ext cx="1531441" cy="950099"/>
      </dsp:txXfrm>
    </dsp:sp>
    <dsp:sp modelId="{27199729-41C6-4878-9834-82190BC7D9B5}">
      <dsp:nvSpPr>
        <dsp:cNvPr id="0" name=""/>
        <dsp:cNvSpPr/>
      </dsp:nvSpPr>
      <dsp:spPr>
        <a:xfrm>
          <a:off x="357188" y="-48942"/>
          <a:ext cx="2200152" cy="126339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s-ES" sz="1800" b="1" kern="1200" dirty="0" smtClean="0">
              <a:solidFill>
                <a:srgbClr val="FF0000"/>
              </a:solidFill>
            </a:rPr>
            <a:t>LA PERSONA</a:t>
          </a:r>
          <a:endParaRPr lang="es-ES" sz="1800" b="1" kern="1200" dirty="0">
            <a:solidFill>
              <a:srgbClr val="FF0000"/>
            </a:solidFill>
          </a:endParaRPr>
        </a:p>
      </dsp:txBody>
      <dsp:txXfrm>
        <a:off x="357188" y="-48942"/>
        <a:ext cx="1540106" cy="947543"/>
      </dsp:txXfrm>
    </dsp:sp>
    <dsp:sp modelId="{634F4498-3479-4DF9-B36D-24F0607492A5}">
      <dsp:nvSpPr>
        <dsp:cNvPr id="0" name=""/>
        <dsp:cNvSpPr/>
      </dsp:nvSpPr>
      <dsp:spPr>
        <a:xfrm>
          <a:off x="1294274" y="278274"/>
          <a:ext cx="1714137" cy="1714137"/>
        </a:xfrm>
        <a:prstGeom prst="pieWedg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Centro de nuestra acción</a:t>
          </a:r>
          <a:endParaRPr lang="es-ES" sz="1600" kern="1200" dirty="0"/>
        </a:p>
      </dsp:txBody>
      <dsp:txXfrm>
        <a:off x="1294274" y="278274"/>
        <a:ext cx="1714137" cy="1714137"/>
      </dsp:txXfrm>
    </dsp:sp>
    <dsp:sp modelId="{4F14BEC2-8B8F-4033-9103-2E03E1ABCF31}">
      <dsp:nvSpPr>
        <dsp:cNvPr id="0" name=""/>
        <dsp:cNvSpPr/>
      </dsp:nvSpPr>
      <dsp:spPr>
        <a:xfrm rot="5400000">
          <a:off x="3087587" y="278274"/>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Motivación de nuestra acción</a:t>
          </a:r>
          <a:endParaRPr lang="es-ES" sz="1600" kern="1200" dirty="0"/>
        </a:p>
      </dsp:txBody>
      <dsp:txXfrm rot="5400000">
        <a:off x="3087587" y="278274"/>
        <a:ext cx="1714137" cy="1714137"/>
      </dsp:txXfrm>
    </dsp:sp>
    <dsp:sp modelId="{C0B4072A-EAD8-476A-BF23-920983DB4501}">
      <dsp:nvSpPr>
        <dsp:cNvPr id="0" name=""/>
        <dsp:cNvSpPr/>
      </dsp:nvSpPr>
      <dsp:spPr>
        <a:xfrm rot="10800000">
          <a:off x="3087587" y="2071587"/>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Clave de nuestra acción</a:t>
          </a:r>
          <a:endParaRPr lang="es-ES" sz="1600" kern="1200" dirty="0"/>
        </a:p>
      </dsp:txBody>
      <dsp:txXfrm rot="10800000">
        <a:off x="3087587" y="2071587"/>
        <a:ext cx="1714137" cy="1714137"/>
      </dsp:txXfrm>
    </dsp:sp>
    <dsp:sp modelId="{8E0440B0-AE82-44F4-8EC9-BBAFE14B3A80}">
      <dsp:nvSpPr>
        <dsp:cNvPr id="0" name=""/>
        <dsp:cNvSpPr/>
      </dsp:nvSpPr>
      <dsp:spPr>
        <a:xfrm rot="16200000">
          <a:off x="1294274" y="2071587"/>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Sujeto de la acción</a:t>
          </a:r>
          <a:endParaRPr lang="es-ES" sz="1600" kern="1200" dirty="0"/>
        </a:p>
      </dsp:txBody>
      <dsp:txXfrm rot="16200000">
        <a:off x="1294274" y="2071587"/>
        <a:ext cx="1714137" cy="1714137"/>
      </dsp:txXfrm>
    </dsp:sp>
    <dsp:sp modelId="{89528CB8-05F7-4855-8BC3-4AD3F794D3A0}">
      <dsp:nvSpPr>
        <dsp:cNvPr id="0" name=""/>
        <dsp:cNvSpPr/>
      </dsp:nvSpPr>
      <dsp:spPr>
        <a:xfrm>
          <a:off x="2752083" y="1675712"/>
          <a:ext cx="591832" cy="514637"/>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7940B8-3637-47EE-B490-8D190935C3FB}">
      <dsp:nvSpPr>
        <dsp:cNvPr id="0" name=""/>
        <dsp:cNvSpPr/>
      </dsp:nvSpPr>
      <dsp:spPr>
        <a:xfrm rot="10800000">
          <a:off x="2752083" y="1873650"/>
          <a:ext cx="591832" cy="514637"/>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3A7B7C0-A1EF-4063-AF29-0645CBC9E3FE}">
      <dsp:nvSpPr>
        <dsp:cNvPr id="0" name=""/>
        <dsp:cNvSpPr/>
      </dsp:nvSpPr>
      <dsp:spPr>
        <a:xfrm>
          <a:off x="500071" y="0"/>
          <a:ext cx="5357838" cy="4500570"/>
        </a:xfrm>
        <a:prstGeom prst="ellips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b="1" kern="1200" smtClean="0"/>
            <a:t>Para lograr una acción integral</a:t>
          </a:r>
          <a:endParaRPr lang="es-ES" sz="1600" b="1" kern="1200" dirty="0"/>
        </a:p>
      </dsp:txBody>
      <dsp:txXfrm>
        <a:off x="2429965" y="225028"/>
        <a:ext cx="1498051" cy="675085"/>
      </dsp:txXfrm>
    </dsp:sp>
    <dsp:sp modelId="{C443C466-4629-4887-8272-B27A976793CC}">
      <dsp:nvSpPr>
        <dsp:cNvPr id="0" name=""/>
        <dsp:cNvSpPr/>
      </dsp:nvSpPr>
      <dsp:spPr>
        <a:xfrm>
          <a:off x="1378762" y="900113"/>
          <a:ext cx="3600456" cy="3600456"/>
        </a:xfrm>
        <a:prstGeom prst="ellipse">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ES" sz="1400" b="1" kern="1200" smtClean="0"/>
            <a:t>Como cauce de la acción de la Iglesia</a:t>
          </a:r>
          <a:endParaRPr lang="es-ES" sz="1400" b="1" kern="1200" dirty="0"/>
        </a:p>
      </dsp:txBody>
      <dsp:txXfrm>
        <a:off x="2549811" y="1116141"/>
        <a:ext cx="1258359" cy="648082"/>
      </dsp:txXfrm>
    </dsp:sp>
    <dsp:sp modelId="{4532F52B-8A90-49AA-9453-E41734C0DFF9}">
      <dsp:nvSpPr>
        <dsp:cNvPr id="0" name=""/>
        <dsp:cNvSpPr/>
      </dsp:nvSpPr>
      <dsp:spPr>
        <a:xfrm>
          <a:off x="1714514" y="1800227"/>
          <a:ext cx="2928952" cy="2700342"/>
        </a:xfrm>
        <a:prstGeom prst="ellipse">
          <a:avLst/>
        </a:prstGeom>
        <a:solidFill>
          <a:schemeClr val="accent2">
            <a:shade val="50000"/>
            <a:hueOff val="0"/>
            <a:satOff val="-32532"/>
            <a:lumOff val="527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ES" sz="1400" b="1" kern="1200" dirty="0" smtClean="0">
              <a:solidFill>
                <a:schemeClr val="tx1"/>
              </a:solidFill>
            </a:rPr>
            <a:t>Con acciones significativas</a:t>
          </a:r>
          <a:endParaRPr lang="es-ES" sz="1400" b="1" kern="1200" dirty="0">
            <a:solidFill>
              <a:schemeClr val="tx1"/>
            </a:solidFill>
          </a:endParaRPr>
        </a:p>
      </dsp:txBody>
      <dsp:txXfrm>
        <a:off x="2496544" y="2002753"/>
        <a:ext cx="1364892" cy="607576"/>
      </dsp:txXfrm>
    </dsp:sp>
    <dsp:sp modelId="{957BEB29-6883-4945-B4FC-C9CBC13FD38B}">
      <dsp:nvSpPr>
        <dsp:cNvPr id="0" name=""/>
        <dsp:cNvSpPr/>
      </dsp:nvSpPr>
      <dsp:spPr>
        <a:xfrm>
          <a:off x="2278876" y="2700342"/>
          <a:ext cx="1800228" cy="1800228"/>
        </a:xfrm>
        <a:prstGeom prst="ellipse">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ES" sz="1500" b="1" kern="1200" smtClean="0"/>
            <a:t>Acompañar procesos</a:t>
          </a:r>
          <a:endParaRPr lang="es-ES" sz="1500" b="1" kern="1200" dirty="0"/>
        </a:p>
      </dsp:txBody>
      <dsp:txXfrm>
        <a:off x="2542514" y="3150398"/>
        <a:ext cx="1272953" cy="900114"/>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BE139F-A6B2-49CB-8E2E-E138233EB202}">
      <dsp:nvSpPr>
        <dsp:cNvPr id="0" name=""/>
        <dsp:cNvSpPr/>
      </dsp:nvSpPr>
      <dsp:spPr>
        <a:xfrm>
          <a:off x="1475556" y="469695"/>
          <a:ext cx="3406868" cy="3406868"/>
        </a:xfrm>
        <a:prstGeom prst="blockArc">
          <a:avLst>
            <a:gd name="adj1" fmla="val 10800000"/>
            <a:gd name="adj2" fmla="val 16200000"/>
            <a:gd name="adj3" fmla="val 4639"/>
          </a:avLst>
        </a:prstGeom>
        <a:solidFill>
          <a:schemeClr val="accent6">
            <a:shade val="90000"/>
            <a:hueOff val="0"/>
            <a:satOff val="-35432"/>
            <a:lumOff val="4377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E0D42E1-8AA4-483F-9F0D-7E92D24944D6}">
      <dsp:nvSpPr>
        <dsp:cNvPr id="0" name=""/>
        <dsp:cNvSpPr/>
      </dsp:nvSpPr>
      <dsp:spPr>
        <a:xfrm>
          <a:off x="1475556" y="469695"/>
          <a:ext cx="3406868" cy="3406868"/>
        </a:xfrm>
        <a:prstGeom prst="blockArc">
          <a:avLst>
            <a:gd name="adj1" fmla="val 5400000"/>
            <a:gd name="adj2" fmla="val 10800000"/>
            <a:gd name="adj3" fmla="val 4639"/>
          </a:avLst>
        </a:prstGeom>
        <a:solidFill>
          <a:schemeClr val="accent6">
            <a:shade val="90000"/>
            <a:hueOff val="0"/>
            <a:satOff val="-23621"/>
            <a:lumOff val="2918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E4BBE6-8C04-4F47-AEA5-BD98C760D9A9}">
      <dsp:nvSpPr>
        <dsp:cNvPr id="0" name=""/>
        <dsp:cNvSpPr/>
      </dsp:nvSpPr>
      <dsp:spPr>
        <a:xfrm>
          <a:off x="1475556" y="469695"/>
          <a:ext cx="3406868" cy="3406868"/>
        </a:xfrm>
        <a:prstGeom prst="blockArc">
          <a:avLst>
            <a:gd name="adj1" fmla="val 0"/>
            <a:gd name="adj2" fmla="val 5400000"/>
            <a:gd name="adj3" fmla="val 4639"/>
          </a:avLst>
        </a:prstGeom>
        <a:solidFill>
          <a:schemeClr val="accent6">
            <a:shade val="90000"/>
            <a:hueOff val="0"/>
            <a:satOff val="-11811"/>
            <a:lumOff val="1459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13AFB-55C4-4D97-A98E-6B0F71185C76}">
      <dsp:nvSpPr>
        <dsp:cNvPr id="0" name=""/>
        <dsp:cNvSpPr/>
      </dsp:nvSpPr>
      <dsp:spPr>
        <a:xfrm>
          <a:off x="1475556" y="469695"/>
          <a:ext cx="3406868" cy="3406868"/>
        </a:xfrm>
        <a:prstGeom prst="blockArc">
          <a:avLst>
            <a:gd name="adj1" fmla="val 16200000"/>
            <a:gd name="adj2" fmla="val 0"/>
            <a:gd name="adj3" fmla="val 4639"/>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4BE1D9-FF56-4395-B999-4F047E8C0740}">
      <dsp:nvSpPr>
        <dsp:cNvPr id="0" name=""/>
        <dsp:cNvSpPr/>
      </dsp:nvSpPr>
      <dsp:spPr>
        <a:xfrm>
          <a:off x="2395108" y="1389247"/>
          <a:ext cx="1567764" cy="1567764"/>
        </a:xfrm>
        <a:prstGeom prst="ellipse">
          <a:avLst/>
        </a:prstGeom>
        <a:solidFill>
          <a:schemeClr val="accent6">
            <a:alpha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s-ES" sz="2100" b="1" kern="1200" dirty="0" smtClean="0"/>
            <a:t>ACCIÓN</a:t>
          </a:r>
          <a:endParaRPr lang="es-ES" sz="2100" b="1" kern="1200" dirty="0"/>
        </a:p>
      </dsp:txBody>
      <dsp:txXfrm>
        <a:off x="2395108" y="1389247"/>
        <a:ext cx="1567764" cy="1567764"/>
      </dsp:txXfrm>
    </dsp:sp>
    <dsp:sp modelId="{F472109E-3B39-46AF-8408-73B0EB1261ED}">
      <dsp:nvSpPr>
        <dsp:cNvPr id="0" name=""/>
        <dsp:cNvSpPr/>
      </dsp:nvSpPr>
      <dsp:spPr>
        <a:xfrm>
          <a:off x="2630273" y="-39514"/>
          <a:ext cx="1097434" cy="1097434"/>
        </a:xfrm>
        <a:prstGeom prst="ellipse">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smtClean="0"/>
            <a:t>Inter</a:t>
          </a:r>
        </a:p>
        <a:p>
          <a:pPr lvl="0" algn="ctr" defTabSz="800100">
            <a:lnSpc>
              <a:spcPct val="90000"/>
            </a:lnSpc>
            <a:spcBef>
              <a:spcPct val="0"/>
            </a:spcBef>
            <a:spcAft>
              <a:spcPct val="35000"/>
            </a:spcAft>
          </a:pPr>
          <a:r>
            <a:rPr lang="es-ES" sz="1800" b="1" kern="1200" dirty="0" smtClean="0"/>
            <a:t>Sub-</a:t>
          </a:r>
        </a:p>
        <a:p>
          <a:pPr lvl="0" algn="ctr" defTabSz="800100">
            <a:lnSpc>
              <a:spcPct val="90000"/>
            </a:lnSpc>
            <a:spcBef>
              <a:spcPct val="0"/>
            </a:spcBef>
            <a:spcAft>
              <a:spcPct val="35000"/>
            </a:spcAft>
          </a:pPr>
          <a:r>
            <a:rPr lang="es-ES" sz="1800" b="1" kern="1200" dirty="0" err="1" smtClean="0"/>
            <a:t>jetiva</a:t>
          </a:r>
          <a:endParaRPr lang="es-ES" sz="1800" b="1" kern="1200" dirty="0"/>
        </a:p>
      </dsp:txBody>
      <dsp:txXfrm>
        <a:off x="2630273" y="-39514"/>
        <a:ext cx="1097434" cy="1097434"/>
      </dsp:txXfrm>
    </dsp:sp>
    <dsp:sp modelId="{9C4C03DA-0879-4C67-9E52-28806E9F76BC}">
      <dsp:nvSpPr>
        <dsp:cNvPr id="0" name=""/>
        <dsp:cNvSpPr/>
      </dsp:nvSpPr>
      <dsp:spPr>
        <a:xfrm>
          <a:off x="4294199" y="1624412"/>
          <a:ext cx="1097434" cy="1097434"/>
        </a:xfrm>
        <a:prstGeom prst="ellipse">
          <a:avLst/>
        </a:prstGeom>
        <a:solidFill>
          <a:schemeClr val="accent6">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smtClean="0"/>
            <a:t>Social</a:t>
          </a:r>
          <a:endParaRPr lang="es-ES" sz="1800" b="1" kern="1200" dirty="0"/>
        </a:p>
      </dsp:txBody>
      <dsp:txXfrm>
        <a:off x="4294199" y="1624412"/>
        <a:ext cx="1097434" cy="1097434"/>
      </dsp:txXfrm>
    </dsp:sp>
    <dsp:sp modelId="{82A09033-69A9-4361-9869-0B2BAAB264BB}">
      <dsp:nvSpPr>
        <dsp:cNvPr id="0" name=""/>
        <dsp:cNvSpPr/>
      </dsp:nvSpPr>
      <dsp:spPr>
        <a:xfrm>
          <a:off x="2500326" y="3205465"/>
          <a:ext cx="1357329" cy="1263180"/>
        </a:xfrm>
        <a:prstGeom prst="ellipse">
          <a:avLst/>
        </a:prstGeom>
        <a:solidFill>
          <a:schemeClr val="accent6">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err="1" smtClean="0"/>
            <a:t>Dialo</a:t>
          </a:r>
          <a:r>
            <a:rPr lang="es-ES" sz="1800" b="1" kern="1200" dirty="0" smtClean="0"/>
            <a:t>-gante</a:t>
          </a:r>
          <a:endParaRPr lang="es-ES" sz="1800" b="1" kern="1200" dirty="0"/>
        </a:p>
      </dsp:txBody>
      <dsp:txXfrm>
        <a:off x="2500326" y="3205465"/>
        <a:ext cx="1357329" cy="1263180"/>
      </dsp:txXfrm>
    </dsp:sp>
    <dsp:sp modelId="{210A7BD0-1A5F-4134-82D5-962D6BC8489C}">
      <dsp:nvSpPr>
        <dsp:cNvPr id="0" name=""/>
        <dsp:cNvSpPr/>
      </dsp:nvSpPr>
      <dsp:spPr>
        <a:xfrm>
          <a:off x="966347" y="1624412"/>
          <a:ext cx="1097434" cy="1097434"/>
        </a:xfrm>
        <a:prstGeom prst="ellipse">
          <a:avLst/>
        </a:prstGeom>
        <a:solidFill>
          <a:schemeClr val="accent2">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err="1" smtClean="0"/>
            <a:t>Comu-nitaria</a:t>
          </a:r>
          <a:endParaRPr lang="es-ES" sz="1800" b="1" kern="1200" dirty="0"/>
        </a:p>
      </dsp:txBody>
      <dsp:txXfrm>
        <a:off x="966347" y="1624412"/>
        <a:ext cx="1097434" cy="1097434"/>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575339" y="1896678"/>
          <a:ext cx="2318163" cy="2318163"/>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Compren-</a:t>
          </a:r>
          <a:r>
            <a:rPr lang="es-ES" sz="2000" kern="1200" dirty="0" err="1" smtClean="0"/>
            <a:t>sión</a:t>
          </a:r>
          <a:endParaRPr lang="es-ES" sz="2000" kern="1200" dirty="0"/>
        </a:p>
      </dsp:txBody>
      <dsp:txXfrm>
        <a:off x="2575339" y="1896678"/>
        <a:ext cx="2318163" cy="2318163"/>
      </dsp:txXfrm>
    </dsp:sp>
    <dsp:sp modelId="{57EC3CDE-89A0-4A26-A047-DAC919C5BD79}">
      <dsp:nvSpPr>
        <dsp:cNvPr id="0" name=""/>
        <dsp:cNvSpPr/>
      </dsp:nvSpPr>
      <dsp:spPr>
        <a:xfrm>
          <a:off x="1226590" y="1348749"/>
          <a:ext cx="1685936" cy="1685936"/>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Acción</a:t>
          </a:r>
          <a:endParaRPr lang="es-ES" sz="2000" kern="1200" dirty="0"/>
        </a:p>
      </dsp:txBody>
      <dsp:txXfrm>
        <a:off x="1226590" y="1348749"/>
        <a:ext cx="1685936" cy="1685936"/>
      </dsp:txXfrm>
    </dsp:sp>
    <dsp:sp modelId="{A61C3249-597B-4F25-8103-F2C1AF85D55B}">
      <dsp:nvSpPr>
        <dsp:cNvPr id="0" name=""/>
        <dsp:cNvSpPr/>
      </dsp:nvSpPr>
      <dsp:spPr>
        <a:xfrm rot="20700000">
          <a:off x="2170887" y="185625"/>
          <a:ext cx="1651873" cy="1651873"/>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err="1" smtClean="0"/>
            <a:t>Pensa</a:t>
          </a:r>
          <a:r>
            <a:rPr lang="es-ES" sz="2000" kern="1200" dirty="0" smtClean="0"/>
            <a:t>-miento</a:t>
          </a:r>
          <a:endParaRPr lang="es-ES" sz="2000" kern="1200" dirty="0"/>
        </a:p>
      </dsp:txBody>
      <dsp:txXfrm>
        <a:off x="2533191" y="547929"/>
        <a:ext cx="927265" cy="927265"/>
      </dsp:txXfrm>
    </dsp:sp>
    <dsp:sp modelId="{5E4A6716-6965-4DD7-9F5F-C4399BCA0918}">
      <dsp:nvSpPr>
        <dsp:cNvPr id="0" name=""/>
        <dsp:cNvSpPr/>
      </dsp:nvSpPr>
      <dsp:spPr>
        <a:xfrm>
          <a:off x="2397313" y="1546744"/>
          <a:ext cx="2967248" cy="2967248"/>
        </a:xfrm>
        <a:prstGeom prst="circularArrow">
          <a:avLst>
            <a:gd name="adj1" fmla="val 4687"/>
            <a:gd name="adj2" fmla="val 299029"/>
            <a:gd name="adj3" fmla="val 2516728"/>
            <a:gd name="adj4" fmla="val 15860065"/>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a:off x="928014" y="975627"/>
          <a:ext cx="2155891" cy="2155891"/>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788791" y="-176285"/>
          <a:ext cx="2324485" cy="2324485"/>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BFC285-CB07-4339-893C-BB43B736659A}">
      <dsp:nvSpPr>
        <dsp:cNvPr id="0" name=""/>
        <dsp:cNvSpPr/>
      </dsp:nvSpPr>
      <dsp:spPr>
        <a:xfrm rot="5400000">
          <a:off x="811699" y="924870"/>
          <a:ext cx="1440915" cy="174002"/>
        </a:xfrm>
        <a:prstGeom prst="rect">
          <a:avLst/>
        </a:prstGeom>
        <a:gradFill rotWithShape="0">
          <a:gsLst>
            <a:gs pos="0">
              <a:schemeClr val="accent2">
                <a:shade val="90000"/>
                <a:hueOff val="0"/>
                <a:satOff val="0"/>
                <a:lumOff val="0"/>
                <a:alphaOff val="0"/>
                <a:shade val="51000"/>
                <a:satMod val="130000"/>
              </a:schemeClr>
            </a:gs>
            <a:gs pos="80000">
              <a:schemeClr val="accent2">
                <a:shade val="90000"/>
                <a:hueOff val="0"/>
                <a:satOff val="0"/>
                <a:lumOff val="0"/>
                <a:alphaOff val="0"/>
                <a:shade val="93000"/>
                <a:satMod val="130000"/>
              </a:schemeClr>
            </a:gs>
            <a:gs pos="100000">
              <a:schemeClr val="accent2">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3637672-6CF8-4024-9A85-484A42286C64}">
      <dsp:nvSpPr>
        <dsp:cNvPr id="0" name=""/>
        <dsp:cNvSpPr/>
      </dsp:nvSpPr>
      <dsp:spPr>
        <a:xfrm>
          <a:off x="642937" y="1971"/>
          <a:ext cx="2929350" cy="1160016"/>
        </a:xfrm>
        <a:prstGeom prst="roundRect">
          <a:avLst>
            <a:gd name="adj" fmla="val 1000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PROCESOS DE REFLEXIÓN / ACCIÓN</a:t>
          </a:r>
          <a:endParaRPr lang="es-ES" sz="1900" kern="1200" dirty="0"/>
        </a:p>
      </dsp:txBody>
      <dsp:txXfrm>
        <a:off x="642937" y="1971"/>
        <a:ext cx="2929350" cy="1160016"/>
      </dsp:txXfrm>
    </dsp:sp>
    <dsp:sp modelId="{35706D74-0A72-4597-962F-EE858E4F9DD4}">
      <dsp:nvSpPr>
        <dsp:cNvPr id="0" name=""/>
        <dsp:cNvSpPr/>
      </dsp:nvSpPr>
      <dsp:spPr>
        <a:xfrm rot="5400000">
          <a:off x="811699" y="2374890"/>
          <a:ext cx="1440915" cy="174002"/>
        </a:xfrm>
        <a:prstGeom prst="rect">
          <a:avLst/>
        </a:prstGeom>
        <a:gradFill rotWithShape="0">
          <a:gsLst>
            <a:gs pos="0">
              <a:schemeClr val="accent2">
                <a:shade val="90000"/>
                <a:hueOff val="0"/>
                <a:satOff val="-7500"/>
                <a:lumOff val="10214"/>
                <a:alphaOff val="0"/>
                <a:shade val="51000"/>
                <a:satMod val="130000"/>
              </a:schemeClr>
            </a:gs>
            <a:gs pos="80000">
              <a:schemeClr val="accent2">
                <a:shade val="90000"/>
                <a:hueOff val="0"/>
                <a:satOff val="-7500"/>
                <a:lumOff val="10214"/>
                <a:alphaOff val="0"/>
                <a:shade val="93000"/>
                <a:satMod val="130000"/>
              </a:schemeClr>
            </a:gs>
            <a:gs pos="100000">
              <a:schemeClr val="accent2">
                <a:shade val="90000"/>
                <a:hueOff val="0"/>
                <a:satOff val="-7500"/>
                <a:lumOff val="102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23BEB6F-74BD-4278-B856-958979705308}">
      <dsp:nvSpPr>
        <dsp:cNvPr id="0" name=""/>
        <dsp:cNvSpPr/>
      </dsp:nvSpPr>
      <dsp:spPr>
        <a:xfrm>
          <a:off x="642946" y="1451991"/>
          <a:ext cx="2929331" cy="1160016"/>
        </a:xfrm>
        <a:prstGeom prst="roundRect">
          <a:avLst>
            <a:gd name="adj" fmla="val 10000"/>
          </a:avLst>
        </a:prstGeom>
        <a:gradFill rotWithShape="0">
          <a:gsLst>
            <a:gs pos="0">
              <a:schemeClr val="accent2">
                <a:alpha val="90000"/>
                <a:hueOff val="0"/>
                <a:satOff val="0"/>
                <a:lumOff val="0"/>
                <a:alphaOff val="-8000"/>
                <a:shade val="51000"/>
                <a:satMod val="130000"/>
              </a:schemeClr>
            </a:gs>
            <a:gs pos="80000">
              <a:schemeClr val="accent2">
                <a:alpha val="90000"/>
                <a:hueOff val="0"/>
                <a:satOff val="0"/>
                <a:lumOff val="0"/>
                <a:alphaOff val="-8000"/>
                <a:shade val="93000"/>
                <a:satMod val="130000"/>
              </a:schemeClr>
            </a:gs>
            <a:gs pos="100000">
              <a:schemeClr val="accent2">
                <a:alpha val="90000"/>
                <a:hueOff val="0"/>
                <a:satOff val="0"/>
                <a:lumOff val="0"/>
                <a:alphaOff val="-8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COMPRENSIÓN ESTRATÉGICA DE LA ACCIÓN</a:t>
          </a:r>
          <a:endParaRPr lang="es-ES" sz="1900" kern="1200" dirty="0"/>
        </a:p>
      </dsp:txBody>
      <dsp:txXfrm>
        <a:off x="642946" y="1451991"/>
        <a:ext cx="2929331" cy="1160016"/>
      </dsp:txXfrm>
    </dsp:sp>
    <dsp:sp modelId="{8B00482A-F9CB-43DE-A16E-89F54D2A801E}">
      <dsp:nvSpPr>
        <dsp:cNvPr id="0" name=""/>
        <dsp:cNvSpPr/>
      </dsp:nvSpPr>
      <dsp:spPr>
        <a:xfrm>
          <a:off x="1539053" y="3099901"/>
          <a:ext cx="3484554" cy="174002"/>
        </a:xfrm>
        <a:prstGeom prst="rect">
          <a:avLst/>
        </a:prstGeom>
        <a:gradFill rotWithShape="0">
          <a:gsLst>
            <a:gs pos="0">
              <a:schemeClr val="accent2">
                <a:shade val="90000"/>
                <a:hueOff val="0"/>
                <a:satOff val="-14999"/>
                <a:lumOff val="20428"/>
                <a:alphaOff val="0"/>
                <a:shade val="51000"/>
                <a:satMod val="130000"/>
              </a:schemeClr>
            </a:gs>
            <a:gs pos="80000">
              <a:schemeClr val="accent2">
                <a:shade val="90000"/>
                <a:hueOff val="0"/>
                <a:satOff val="-14999"/>
                <a:lumOff val="20428"/>
                <a:alphaOff val="0"/>
                <a:shade val="93000"/>
                <a:satMod val="130000"/>
              </a:schemeClr>
            </a:gs>
            <a:gs pos="100000">
              <a:schemeClr val="accent2">
                <a:shade val="90000"/>
                <a:hueOff val="0"/>
                <a:satOff val="-14999"/>
                <a:lumOff val="204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5876D8F-A12A-4CA8-898D-0E252792E07B}">
      <dsp:nvSpPr>
        <dsp:cNvPr id="0" name=""/>
        <dsp:cNvSpPr/>
      </dsp:nvSpPr>
      <dsp:spPr>
        <a:xfrm>
          <a:off x="643323" y="2902012"/>
          <a:ext cx="2928577" cy="1160016"/>
        </a:xfrm>
        <a:prstGeom prst="roundRect">
          <a:avLst>
            <a:gd name="adj" fmla="val 10000"/>
          </a:avLst>
        </a:prstGeom>
        <a:gradFill rotWithShape="0">
          <a:gsLst>
            <a:gs pos="0">
              <a:schemeClr val="accent2">
                <a:alpha val="90000"/>
                <a:hueOff val="0"/>
                <a:satOff val="0"/>
                <a:lumOff val="0"/>
                <a:alphaOff val="-16000"/>
                <a:shade val="51000"/>
                <a:satMod val="130000"/>
              </a:schemeClr>
            </a:gs>
            <a:gs pos="80000">
              <a:schemeClr val="accent2">
                <a:alpha val="90000"/>
                <a:hueOff val="0"/>
                <a:satOff val="0"/>
                <a:lumOff val="0"/>
                <a:alphaOff val="-16000"/>
                <a:shade val="93000"/>
                <a:satMod val="130000"/>
              </a:schemeClr>
            </a:gs>
            <a:gs pos="100000">
              <a:schemeClr val="accent2">
                <a:alpha val="90000"/>
                <a:hueOff val="0"/>
                <a:satOff val="0"/>
                <a:lumOff val="0"/>
                <a:alphaOff val="-16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RELACIONES ACCIÓN - AGENTE</a:t>
          </a:r>
          <a:endParaRPr lang="es-ES" sz="1900" kern="1200" dirty="0"/>
        </a:p>
      </dsp:txBody>
      <dsp:txXfrm>
        <a:off x="643323" y="2902012"/>
        <a:ext cx="2928577" cy="1160016"/>
      </dsp:txXfrm>
    </dsp:sp>
    <dsp:sp modelId="{1D5A6D4D-2D5F-48C1-A15F-B8C9396427B4}">
      <dsp:nvSpPr>
        <dsp:cNvPr id="0" name=""/>
        <dsp:cNvSpPr/>
      </dsp:nvSpPr>
      <dsp:spPr>
        <a:xfrm rot="16200000">
          <a:off x="4309699" y="2374890"/>
          <a:ext cx="1440915" cy="174002"/>
        </a:xfrm>
        <a:prstGeom prst="rect">
          <a:avLst/>
        </a:prstGeom>
        <a:gradFill rotWithShape="0">
          <a:gsLst>
            <a:gs pos="0">
              <a:schemeClr val="accent2">
                <a:shade val="90000"/>
                <a:hueOff val="0"/>
                <a:satOff val="-22499"/>
                <a:lumOff val="30642"/>
                <a:alphaOff val="0"/>
                <a:shade val="51000"/>
                <a:satMod val="130000"/>
              </a:schemeClr>
            </a:gs>
            <a:gs pos="80000">
              <a:schemeClr val="accent2">
                <a:shade val="90000"/>
                <a:hueOff val="0"/>
                <a:satOff val="-22499"/>
                <a:lumOff val="30642"/>
                <a:alphaOff val="0"/>
                <a:shade val="93000"/>
                <a:satMod val="130000"/>
              </a:schemeClr>
            </a:gs>
            <a:gs pos="100000">
              <a:schemeClr val="accent2">
                <a:shade val="90000"/>
                <a:hueOff val="0"/>
                <a:satOff val="-22499"/>
                <a:lumOff val="3064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8199B0C-B928-467A-87A2-4134B3476D0A}">
      <dsp:nvSpPr>
        <dsp:cNvPr id="0" name=""/>
        <dsp:cNvSpPr/>
      </dsp:nvSpPr>
      <dsp:spPr>
        <a:xfrm>
          <a:off x="4214840" y="2902012"/>
          <a:ext cx="2781545" cy="1160016"/>
        </a:xfrm>
        <a:prstGeom prst="roundRect">
          <a:avLst>
            <a:gd name="adj" fmla="val 10000"/>
          </a:avLst>
        </a:prstGeom>
        <a:gradFill rotWithShape="0">
          <a:gsLst>
            <a:gs pos="0">
              <a:schemeClr val="accent2">
                <a:alpha val="90000"/>
                <a:hueOff val="0"/>
                <a:satOff val="0"/>
                <a:lumOff val="0"/>
                <a:alphaOff val="-24000"/>
                <a:shade val="51000"/>
                <a:satMod val="130000"/>
              </a:schemeClr>
            </a:gs>
            <a:gs pos="80000">
              <a:schemeClr val="accent2">
                <a:alpha val="90000"/>
                <a:hueOff val="0"/>
                <a:satOff val="0"/>
                <a:lumOff val="0"/>
                <a:alphaOff val="-24000"/>
                <a:shade val="93000"/>
                <a:satMod val="130000"/>
              </a:schemeClr>
            </a:gs>
            <a:gs pos="100000">
              <a:schemeClr val="accent2">
                <a:alpha val="90000"/>
                <a:hueOff val="0"/>
                <a:satOff val="0"/>
                <a:lumOff val="0"/>
                <a:alphaOff val="-2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ORGANIZAR LA ACCIÓN DESDE ESTA COMPRENSIÓN</a:t>
          </a:r>
          <a:endParaRPr lang="es-ES" sz="1900" kern="1200" dirty="0"/>
        </a:p>
      </dsp:txBody>
      <dsp:txXfrm>
        <a:off x="4214840" y="2902012"/>
        <a:ext cx="2781545" cy="1160016"/>
      </dsp:txXfrm>
    </dsp:sp>
    <dsp:sp modelId="{4728782F-BDBF-4C5A-9287-B7D60DF93BCE}">
      <dsp:nvSpPr>
        <dsp:cNvPr id="0" name=""/>
        <dsp:cNvSpPr/>
      </dsp:nvSpPr>
      <dsp:spPr>
        <a:xfrm rot="16200000">
          <a:off x="4309699" y="924870"/>
          <a:ext cx="1440915" cy="174002"/>
        </a:xfrm>
        <a:prstGeom prst="rect">
          <a:avLst/>
        </a:prstGeom>
        <a:gradFill rotWithShape="0">
          <a:gsLst>
            <a:gs pos="0">
              <a:schemeClr val="accent2">
                <a:shade val="90000"/>
                <a:hueOff val="0"/>
                <a:satOff val="-29999"/>
                <a:lumOff val="40856"/>
                <a:alphaOff val="0"/>
                <a:shade val="51000"/>
                <a:satMod val="130000"/>
              </a:schemeClr>
            </a:gs>
            <a:gs pos="80000">
              <a:schemeClr val="accent2">
                <a:shade val="90000"/>
                <a:hueOff val="0"/>
                <a:satOff val="-29999"/>
                <a:lumOff val="40856"/>
                <a:alphaOff val="0"/>
                <a:shade val="93000"/>
                <a:satMod val="130000"/>
              </a:schemeClr>
            </a:gs>
            <a:gs pos="100000">
              <a:schemeClr val="accent2">
                <a:shade val="90000"/>
                <a:hueOff val="0"/>
                <a:satOff val="-29999"/>
                <a:lumOff val="408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5CAD070-D76F-4943-86E9-08CB1361444D}">
      <dsp:nvSpPr>
        <dsp:cNvPr id="0" name=""/>
        <dsp:cNvSpPr/>
      </dsp:nvSpPr>
      <dsp:spPr>
        <a:xfrm>
          <a:off x="4214840" y="1451991"/>
          <a:ext cx="2781545" cy="1160016"/>
        </a:xfrm>
        <a:prstGeom prst="roundRect">
          <a:avLst>
            <a:gd name="adj" fmla="val 10000"/>
          </a:avLst>
        </a:prstGeom>
        <a:gradFill rotWithShape="0">
          <a:gsLst>
            <a:gs pos="0">
              <a:schemeClr val="accent2">
                <a:alpha val="90000"/>
                <a:hueOff val="0"/>
                <a:satOff val="0"/>
                <a:lumOff val="0"/>
                <a:alphaOff val="-32000"/>
                <a:shade val="51000"/>
                <a:satMod val="130000"/>
              </a:schemeClr>
            </a:gs>
            <a:gs pos="80000">
              <a:schemeClr val="accent2">
                <a:alpha val="90000"/>
                <a:hueOff val="0"/>
                <a:satOff val="0"/>
                <a:lumOff val="0"/>
                <a:alphaOff val="-32000"/>
                <a:shade val="93000"/>
                <a:satMod val="130000"/>
              </a:schemeClr>
            </a:gs>
            <a:gs pos="100000">
              <a:schemeClr val="accent2">
                <a:alpha val="90000"/>
                <a:hueOff val="0"/>
                <a:satOff val="0"/>
                <a:lumOff val="0"/>
                <a:alphaOff val="-32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ESTAR Y HACER CON LA COMUNIDAD</a:t>
          </a:r>
          <a:endParaRPr lang="es-ES" sz="1900" kern="1200" dirty="0"/>
        </a:p>
      </dsp:txBody>
      <dsp:txXfrm>
        <a:off x="4214840" y="1451991"/>
        <a:ext cx="2781545" cy="1160016"/>
      </dsp:txXfrm>
    </dsp:sp>
    <dsp:sp modelId="{33845827-55BE-43E8-877E-DCC0EAFB813F}">
      <dsp:nvSpPr>
        <dsp:cNvPr id="0" name=""/>
        <dsp:cNvSpPr/>
      </dsp:nvSpPr>
      <dsp:spPr>
        <a:xfrm>
          <a:off x="4210296" y="1971"/>
          <a:ext cx="2790632" cy="1160016"/>
        </a:xfrm>
        <a:prstGeom prst="roundRect">
          <a:avLst>
            <a:gd name="adj" fmla="val 1000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TRABAJAR EN RED</a:t>
          </a:r>
          <a:endParaRPr lang="es-ES" sz="1900" kern="1200" dirty="0"/>
        </a:p>
      </dsp:txBody>
      <dsp:txXfrm>
        <a:off x="4210296" y="1971"/>
        <a:ext cx="2790632" cy="1160016"/>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F7B088-A11E-482A-BC36-6F4C5EFCE7D3}">
      <dsp:nvSpPr>
        <dsp:cNvPr id="0" name=""/>
        <dsp:cNvSpPr/>
      </dsp:nvSpPr>
      <dsp:spPr>
        <a:xfrm rot="16200000">
          <a:off x="-1024385" y="1026435"/>
          <a:ext cx="4064000" cy="2011129"/>
        </a:xfrm>
        <a:prstGeom prst="flowChartManualOperation">
          <a:avLst/>
        </a:prstGeom>
        <a:solidFill>
          <a:schemeClr val="accent6">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9977" bIns="0" numCol="1" spcCol="1270" anchor="t" anchorCtr="0">
          <a:noAutofit/>
        </a:bodyPr>
        <a:lstStyle/>
        <a:p>
          <a:pPr lvl="0" algn="l" defTabSz="889000">
            <a:lnSpc>
              <a:spcPct val="90000"/>
            </a:lnSpc>
            <a:spcBef>
              <a:spcPct val="0"/>
            </a:spcBef>
            <a:spcAft>
              <a:spcPct val="35000"/>
            </a:spcAft>
          </a:pPr>
          <a:r>
            <a:rPr lang="es-ES" sz="2000" kern="1200" dirty="0" smtClean="0"/>
            <a:t>La dignidad de la persona como hijo de Dios es el valor que sustenta nuestra acción</a:t>
          </a:r>
          <a:endParaRPr lang="es-ES" sz="2000" kern="1200" dirty="0"/>
        </a:p>
        <a:p>
          <a:pPr marL="171450" lvl="1" indent="-171450" algn="l" defTabSz="711200">
            <a:lnSpc>
              <a:spcPct val="90000"/>
            </a:lnSpc>
            <a:spcBef>
              <a:spcPct val="0"/>
            </a:spcBef>
            <a:spcAft>
              <a:spcPct val="15000"/>
            </a:spcAft>
            <a:buChar char="••"/>
          </a:pPr>
          <a:r>
            <a:rPr lang="es-ES" sz="1600" kern="1200" dirty="0" err="1" smtClean="0"/>
            <a:t>Gn</a:t>
          </a:r>
          <a:r>
            <a:rPr lang="es-ES" sz="1600" kern="1200" dirty="0" smtClean="0"/>
            <a:t> 1, 26</a:t>
          </a:r>
          <a:endParaRPr lang="es-ES" sz="1600" kern="1200" dirty="0"/>
        </a:p>
        <a:p>
          <a:pPr marL="171450" lvl="1" indent="-171450" algn="l" defTabSz="711200">
            <a:lnSpc>
              <a:spcPct val="90000"/>
            </a:lnSpc>
            <a:spcBef>
              <a:spcPct val="0"/>
            </a:spcBef>
            <a:spcAft>
              <a:spcPct val="15000"/>
            </a:spcAft>
            <a:buChar char="••"/>
          </a:pPr>
          <a:r>
            <a:rPr lang="es-ES" sz="1600" kern="1200" dirty="0" smtClean="0">
              <a:hlinkClick xmlns:r="http://schemas.openxmlformats.org/officeDocument/2006/relationships" r:id="" action="ppaction://hlinksldjump"/>
            </a:rPr>
            <a:t>GS 26</a:t>
          </a:r>
          <a:endParaRPr lang="es-ES" sz="1600" kern="1200" dirty="0"/>
        </a:p>
      </dsp:txBody>
      <dsp:txXfrm rot="16200000">
        <a:off x="-1024385" y="1026435"/>
        <a:ext cx="4064000" cy="2011129"/>
      </dsp:txXfrm>
    </dsp:sp>
    <dsp:sp modelId="{29ED8289-9AB6-41B8-A28B-81C52BFB7142}">
      <dsp:nvSpPr>
        <dsp:cNvPr id="0" name=""/>
        <dsp:cNvSpPr/>
      </dsp:nvSpPr>
      <dsp:spPr>
        <a:xfrm rot="16200000">
          <a:off x="1137578" y="1026435"/>
          <a:ext cx="4064000" cy="2011129"/>
        </a:xfrm>
        <a:prstGeom prst="flowChartManualOperation">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9977" bIns="0" numCol="1" spcCol="1270" anchor="t" anchorCtr="0">
          <a:noAutofit/>
        </a:bodyPr>
        <a:lstStyle/>
        <a:p>
          <a:pPr lvl="0" algn="l" defTabSz="889000">
            <a:lnSpc>
              <a:spcPct val="90000"/>
            </a:lnSpc>
            <a:spcBef>
              <a:spcPct val="0"/>
            </a:spcBef>
            <a:spcAft>
              <a:spcPct val="35000"/>
            </a:spcAft>
          </a:pPr>
          <a:r>
            <a:rPr lang="es-ES" sz="2000" kern="1200" dirty="0" smtClean="0"/>
            <a:t>El ser integral de la persona, como un todo cuyas </a:t>
          </a:r>
          <a:r>
            <a:rPr lang="es-ES" sz="2000" kern="1200" dirty="0" err="1" smtClean="0"/>
            <a:t>dimen-siones</a:t>
          </a:r>
          <a:r>
            <a:rPr lang="es-ES" sz="2000" kern="1200" dirty="0" smtClean="0"/>
            <a:t> han de ser atendidas</a:t>
          </a:r>
          <a:endParaRPr lang="es-ES" sz="2000" kern="1200" dirty="0"/>
        </a:p>
        <a:p>
          <a:pPr marL="171450" lvl="1" indent="-171450" algn="l" defTabSz="711200">
            <a:lnSpc>
              <a:spcPct val="90000"/>
            </a:lnSpc>
            <a:spcBef>
              <a:spcPct val="0"/>
            </a:spcBef>
            <a:spcAft>
              <a:spcPct val="15000"/>
            </a:spcAft>
            <a:buChar char="••"/>
          </a:pPr>
          <a:r>
            <a:rPr lang="es-ES" sz="1600" kern="1200" dirty="0" smtClean="0">
              <a:hlinkClick xmlns:r="http://schemas.openxmlformats.org/officeDocument/2006/relationships" r:id="" action="ppaction://hlinksldjump"/>
            </a:rPr>
            <a:t>GS 4</a:t>
          </a:r>
          <a:endParaRPr lang="es-ES" sz="1600" kern="1200" dirty="0"/>
        </a:p>
      </dsp:txBody>
      <dsp:txXfrm rot="16200000">
        <a:off x="1137578" y="1026435"/>
        <a:ext cx="4064000" cy="2011129"/>
      </dsp:txXfrm>
    </dsp:sp>
    <dsp:sp modelId="{BD6FC468-CBE1-4282-8C05-E2FD35A93369}">
      <dsp:nvSpPr>
        <dsp:cNvPr id="0" name=""/>
        <dsp:cNvSpPr/>
      </dsp:nvSpPr>
      <dsp:spPr>
        <a:xfrm rot="16200000">
          <a:off x="3259846" y="1026435"/>
          <a:ext cx="4064000" cy="2011129"/>
        </a:xfrm>
        <a:prstGeom prst="flowChartManualOperation">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9977" bIns="0" numCol="1" spcCol="1270" anchor="t" anchorCtr="0">
          <a:noAutofit/>
        </a:bodyPr>
        <a:lstStyle/>
        <a:p>
          <a:pPr lvl="0" algn="l" defTabSz="889000">
            <a:lnSpc>
              <a:spcPct val="90000"/>
            </a:lnSpc>
            <a:spcBef>
              <a:spcPct val="0"/>
            </a:spcBef>
            <a:spcAft>
              <a:spcPct val="35000"/>
            </a:spcAft>
          </a:pPr>
          <a:r>
            <a:rPr lang="es-ES" sz="2000" kern="1200" dirty="0" smtClean="0"/>
            <a:t>La dimensión social es parte esencial de la persona que se entiende en relación</a:t>
          </a:r>
          <a:endParaRPr lang="es-ES" sz="2000" kern="1200" dirty="0"/>
        </a:p>
        <a:p>
          <a:pPr marL="171450" lvl="1" indent="-171450" algn="l" defTabSz="711200">
            <a:lnSpc>
              <a:spcPct val="90000"/>
            </a:lnSpc>
            <a:spcBef>
              <a:spcPct val="0"/>
            </a:spcBef>
            <a:spcAft>
              <a:spcPct val="15000"/>
            </a:spcAft>
            <a:buChar char="••"/>
          </a:pPr>
          <a:r>
            <a:rPr lang="es-ES" sz="1600" kern="1200" dirty="0" smtClean="0">
              <a:hlinkClick xmlns:r="http://schemas.openxmlformats.org/officeDocument/2006/relationships" r:id="" action="ppaction://hlinksldjump"/>
            </a:rPr>
            <a:t>GS 6</a:t>
          </a:r>
          <a:endParaRPr lang="es-ES" sz="1600" kern="1200" dirty="0"/>
        </a:p>
        <a:p>
          <a:pPr marL="171450" lvl="1" indent="-171450" algn="l" defTabSz="711200">
            <a:lnSpc>
              <a:spcPct val="90000"/>
            </a:lnSpc>
            <a:spcBef>
              <a:spcPct val="0"/>
            </a:spcBef>
            <a:spcAft>
              <a:spcPct val="15000"/>
            </a:spcAft>
            <a:buChar char="••"/>
          </a:pPr>
          <a:r>
            <a:rPr lang="es-ES" sz="1600" kern="1200" dirty="0" smtClean="0">
              <a:hlinkClick xmlns:r="http://schemas.openxmlformats.org/officeDocument/2006/relationships" r:id="" action="ppaction://hlinksldjump"/>
            </a:rPr>
            <a:t>Ex 3, 7 - 9</a:t>
          </a:r>
          <a:endParaRPr lang="es-ES" sz="1600" kern="1200" dirty="0"/>
        </a:p>
      </dsp:txBody>
      <dsp:txXfrm rot="16200000">
        <a:off x="3259846" y="1026435"/>
        <a:ext cx="4064000" cy="2011129"/>
      </dsp:txXfrm>
    </dsp:sp>
    <dsp:sp modelId="{94ABC24E-10DB-4688-BDB1-5CCA468F1F69}">
      <dsp:nvSpPr>
        <dsp:cNvPr id="0" name=""/>
        <dsp:cNvSpPr/>
      </dsp:nvSpPr>
      <dsp:spPr>
        <a:xfrm rot="16200000">
          <a:off x="5443748" y="1026435"/>
          <a:ext cx="4064000" cy="2011129"/>
        </a:xfrm>
        <a:prstGeom prst="flowChartManualOperation">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9977" bIns="0" numCol="1" spcCol="1270" anchor="t" anchorCtr="0">
          <a:noAutofit/>
        </a:bodyPr>
        <a:lstStyle/>
        <a:p>
          <a:pPr lvl="0" algn="l" defTabSz="889000">
            <a:lnSpc>
              <a:spcPct val="90000"/>
            </a:lnSpc>
            <a:spcBef>
              <a:spcPct val="0"/>
            </a:spcBef>
            <a:spcAft>
              <a:spcPct val="35000"/>
            </a:spcAft>
          </a:pPr>
          <a:r>
            <a:rPr lang="es-ES" sz="2000" kern="1200" dirty="0" smtClean="0"/>
            <a:t>La persona es un ser creador y debe tener un papel activo en todos sus procesos</a:t>
          </a:r>
          <a:endParaRPr lang="es-ES" sz="2000" kern="1200" dirty="0"/>
        </a:p>
        <a:p>
          <a:pPr marL="171450" lvl="1" indent="-171450" algn="l" defTabSz="711200">
            <a:lnSpc>
              <a:spcPct val="90000"/>
            </a:lnSpc>
            <a:spcBef>
              <a:spcPct val="0"/>
            </a:spcBef>
            <a:spcAft>
              <a:spcPct val="15000"/>
            </a:spcAft>
            <a:buChar char="••"/>
          </a:pPr>
          <a:r>
            <a:rPr lang="es-ES" sz="1600" kern="1200" dirty="0" smtClean="0">
              <a:hlinkClick xmlns:r="http://schemas.openxmlformats.org/officeDocument/2006/relationships" r:id="" action="ppaction://hlinksldjump"/>
            </a:rPr>
            <a:t>GS 2</a:t>
          </a:r>
          <a:endParaRPr lang="es-ES" sz="1600" kern="1200" dirty="0"/>
        </a:p>
      </dsp:txBody>
      <dsp:txXfrm rot="16200000">
        <a:off x="5443748" y="1026435"/>
        <a:ext cx="4064000" cy="2011129"/>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A379DC-093B-4914-958C-6EC9A9AEBAB3}">
      <dsp:nvSpPr>
        <dsp:cNvPr id="0" name=""/>
        <dsp:cNvSpPr/>
      </dsp:nvSpPr>
      <dsp:spPr>
        <a:xfrm>
          <a:off x="4464885" y="2393161"/>
          <a:ext cx="2393161" cy="2393161"/>
        </a:xfrm>
        <a:prstGeom prst="triangl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b="1" kern="1200" dirty="0" smtClean="0"/>
            <a:t>El amor se concreta socialmente en la justicia</a:t>
          </a:r>
        </a:p>
        <a:p>
          <a:pPr lvl="0" algn="ctr" defTabSz="622300">
            <a:lnSpc>
              <a:spcPct val="90000"/>
            </a:lnSpc>
            <a:spcBef>
              <a:spcPct val="0"/>
            </a:spcBef>
            <a:spcAft>
              <a:spcPct val="35000"/>
            </a:spcAft>
          </a:pPr>
          <a:r>
            <a:rPr lang="es-ES" sz="1400" b="1" kern="1200" dirty="0" smtClean="0"/>
            <a:t>[</a:t>
          </a:r>
          <a:r>
            <a:rPr lang="es-ES" sz="1400" b="1" kern="1200" dirty="0" smtClean="0">
              <a:hlinkClick xmlns:r="http://schemas.openxmlformats.org/officeDocument/2006/relationships" r:id="" action="ppaction://hlinksldjump"/>
            </a:rPr>
            <a:t>AA 8</a:t>
          </a:r>
          <a:r>
            <a:rPr lang="es-ES" sz="1400" b="1" kern="1200" dirty="0" smtClean="0"/>
            <a:t>]</a:t>
          </a:r>
          <a:endParaRPr lang="es-ES" sz="1400" b="1" kern="1200" dirty="0"/>
        </a:p>
      </dsp:txBody>
      <dsp:txXfrm>
        <a:off x="4464885" y="2393161"/>
        <a:ext cx="2393161" cy="2393161"/>
      </dsp:txXfrm>
    </dsp:sp>
    <dsp:sp modelId="{D151EC6E-2FE6-4EE0-A3E3-B163AEBDBAFC}">
      <dsp:nvSpPr>
        <dsp:cNvPr id="0" name=""/>
        <dsp:cNvSpPr/>
      </dsp:nvSpPr>
      <dsp:spPr>
        <a:xfrm>
          <a:off x="2035994" y="2393161"/>
          <a:ext cx="2393161" cy="2393161"/>
        </a:xfrm>
        <a:prstGeom prst="triangle">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b="1" kern="1200" dirty="0" smtClean="0"/>
            <a:t>La </a:t>
          </a:r>
        </a:p>
        <a:p>
          <a:pPr lvl="0" algn="ctr" defTabSz="622300">
            <a:lnSpc>
              <a:spcPct val="90000"/>
            </a:lnSpc>
            <a:spcBef>
              <a:spcPct val="0"/>
            </a:spcBef>
            <a:spcAft>
              <a:spcPct val="35000"/>
            </a:spcAft>
          </a:pPr>
          <a:r>
            <a:rPr lang="es-ES" sz="1400" b="1" kern="1200" dirty="0" smtClean="0"/>
            <a:t>justicia se trasciende en la caridad</a:t>
          </a:r>
        </a:p>
        <a:p>
          <a:pPr lvl="0" algn="ctr" defTabSz="622300">
            <a:lnSpc>
              <a:spcPct val="90000"/>
            </a:lnSpc>
            <a:spcBef>
              <a:spcPct val="0"/>
            </a:spcBef>
            <a:spcAft>
              <a:spcPct val="35000"/>
            </a:spcAft>
          </a:pPr>
          <a:r>
            <a:rPr lang="es-ES" sz="1200" b="1" kern="1200" dirty="0" smtClean="0"/>
            <a:t>[</a:t>
          </a:r>
          <a:r>
            <a:rPr lang="es-ES" sz="1200" b="1" kern="1200" dirty="0" smtClean="0">
              <a:hlinkClick xmlns:r="http://schemas.openxmlformats.org/officeDocument/2006/relationships" r:id="" action="ppaction://hlinksldjump"/>
            </a:rPr>
            <a:t>1 </a:t>
          </a:r>
          <a:r>
            <a:rPr lang="es-ES" sz="1200" b="1" kern="1200" dirty="0" err="1" smtClean="0">
              <a:hlinkClick xmlns:r="http://schemas.openxmlformats.org/officeDocument/2006/relationships" r:id="" action="ppaction://hlinksldjump"/>
            </a:rPr>
            <a:t>Cor</a:t>
          </a:r>
          <a:r>
            <a:rPr lang="es-ES" sz="1200" b="1" kern="1200" dirty="0" smtClean="0">
              <a:hlinkClick xmlns:r="http://schemas.openxmlformats.org/officeDocument/2006/relationships" r:id="" action="ppaction://hlinksldjump"/>
            </a:rPr>
            <a:t> 13, 13;  1 </a:t>
          </a:r>
          <a:r>
            <a:rPr lang="es-ES" sz="1200" b="1" kern="1200" dirty="0" smtClean="0">
              <a:hlinkClick xmlns:r="http://schemas.openxmlformats.org/officeDocument/2006/relationships" r:id="" action="ppaction://hlinksldjump"/>
            </a:rPr>
            <a:t>Jn 1, 7 - 10</a:t>
          </a:r>
          <a:r>
            <a:rPr lang="es-ES" sz="1200" b="1" kern="1200" dirty="0" smtClean="0"/>
            <a:t>]</a:t>
          </a:r>
        </a:p>
        <a:p>
          <a:pPr lvl="0" algn="ctr" defTabSz="622300">
            <a:lnSpc>
              <a:spcPct val="90000"/>
            </a:lnSpc>
            <a:spcBef>
              <a:spcPct val="0"/>
            </a:spcBef>
            <a:spcAft>
              <a:spcPct val="35000"/>
            </a:spcAft>
          </a:pPr>
          <a:endParaRPr lang="es-ES" sz="1400" b="1" kern="1200" dirty="0"/>
        </a:p>
      </dsp:txBody>
      <dsp:txXfrm>
        <a:off x="2035994" y="2393161"/>
        <a:ext cx="2393161" cy="2393161"/>
      </dsp:txXfrm>
    </dsp:sp>
    <dsp:sp modelId="{B452FA1C-7347-48E7-A8E6-B58D0D609EDE}">
      <dsp:nvSpPr>
        <dsp:cNvPr id="0" name=""/>
        <dsp:cNvSpPr/>
      </dsp:nvSpPr>
      <dsp:spPr>
        <a:xfrm rot="10800000">
          <a:off x="3232575" y="2393161"/>
          <a:ext cx="2393161" cy="2393161"/>
        </a:xfrm>
        <a:prstGeom prst="triangle">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 sz="1600" b="1" kern="1200" dirty="0" smtClean="0"/>
            <a:t>Dios nos amó primero</a:t>
          </a:r>
        </a:p>
        <a:p>
          <a:pPr lvl="0" algn="ctr" defTabSz="711200">
            <a:lnSpc>
              <a:spcPct val="90000"/>
            </a:lnSpc>
            <a:spcBef>
              <a:spcPct val="0"/>
            </a:spcBef>
            <a:spcAft>
              <a:spcPct val="35000"/>
            </a:spcAft>
          </a:pPr>
          <a:r>
            <a:rPr lang="es-ES" sz="1600" b="1" kern="1200" dirty="0" smtClean="0"/>
            <a:t>[</a:t>
          </a:r>
          <a:r>
            <a:rPr lang="es-ES" sz="1600" b="1" kern="1200" dirty="0" smtClean="0">
              <a:hlinkClick xmlns:r="http://schemas.openxmlformats.org/officeDocument/2006/relationships" r:id="" action="ppaction://hlinksldjump"/>
            </a:rPr>
            <a:t>Jn 13, 34</a:t>
          </a:r>
          <a:r>
            <a:rPr lang="es-ES" sz="1600" b="1" kern="1200" dirty="0" smtClean="0"/>
            <a:t>]</a:t>
          </a:r>
          <a:endParaRPr lang="es-ES" sz="1600" b="1" kern="1200" dirty="0"/>
        </a:p>
      </dsp:txBody>
      <dsp:txXfrm rot="10800000">
        <a:off x="3232575" y="2393161"/>
        <a:ext cx="2393161" cy="2393161"/>
      </dsp:txXfrm>
    </dsp:sp>
    <dsp:sp modelId="{FC7C99B3-D627-4E40-90F9-D26168A85D3D}">
      <dsp:nvSpPr>
        <dsp:cNvPr id="0" name=""/>
        <dsp:cNvSpPr/>
      </dsp:nvSpPr>
      <dsp:spPr>
        <a:xfrm>
          <a:off x="3250428" y="0"/>
          <a:ext cx="2393161" cy="2393161"/>
        </a:xfrm>
        <a:prstGeom prst="triangl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 sz="1600" b="1" kern="1200" dirty="0" smtClean="0"/>
            <a:t>El amor origen y destino de lo humano</a:t>
          </a:r>
        </a:p>
        <a:p>
          <a:pPr lvl="0" algn="ctr" defTabSz="711200">
            <a:lnSpc>
              <a:spcPct val="90000"/>
            </a:lnSpc>
            <a:spcBef>
              <a:spcPct val="0"/>
            </a:spcBef>
            <a:spcAft>
              <a:spcPct val="35000"/>
            </a:spcAft>
          </a:pPr>
          <a:r>
            <a:rPr lang="es-ES" sz="1600" b="1" kern="1200" dirty="0" smtClean="0"/>
            <a:t>[</a:t>
          </a:r>
          <a:r>
            <a:rPr lang="es-ES" sz="1600" b="1" kern="1200" dirty="0" smtClean="0">
              <a:hlinkClick xmlns:r="http://schemas.openxmlformats.org/officeDocument/2006/relationships" r:id="" action="ppaction://hlinksldjump"/>
            </a:rPr>
            <a:t>GS 32</a:t>
          </a:r>
          <a:r>
            <a:rPr lang="es-ES" sz="1600" b="1" kern="1200" dirty="0" smtClean="0"/>
            <a:t>]</a:t>
          </a:r>
          <a:endParaRPr lang="es-ES" sz="1600" b="1" kern="1200" dirty="0"/>
        </a:p>
      </dsp:txBody>
      <dsp:txXfrm>
        <a:off x="3250428" y="0"/>
        <a:ext cx="2393161" cy="2393161"/>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9701AF3D-AC5A-40CD-A6F2-4241AFAFE848}"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D08F97C-313A-471D-9596-811BF81CE024}"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4204EB5-326B-484B-919B-400759CC32AA}"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78B4B60-309E-4B93-A7A4-734296DD34BE}"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99D0501B-91B0-4CA0-BC89-14846A3B0C6A}"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FC786071-2BA5-42A3-995E-C06A89A54D11}"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4C3A4EDC-31AA-4216-B1CE-D4D39A480A55}"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78A51124-8AB8-46C6-8795-AD3259F3705F}"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1675DBDF-4833-42C6-A5A9-FB15CB4A9092}"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9677BA28-6D74-4C2B-8862-0ABBB11AE5E3}"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F28140C-B0DD-4803-B1F1-904C072D4F5E}"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folHlink"/>
            </a:gs>
            <a:gs pos="100000">
              <a:schemeClr val="folHlink">
                <a:gamma/>
                <a:shade val="46275"/>
                <a:invGamma/>
              </a:schemeClr>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02CCEA3-070B-473E-8B52-312B9A300D60}"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10" Type="http://schemas.openxmlformats.org/officeDocument/2006/relationships/slide" Target="slide31.xml"/><Relationship Id="rId4" Type="http://schemas.openxmlformats.org/officeDocument/2006/relationships/diagramLayout" Target="../diagrams/layout10.xml"/><Relationship Id="rId9" Type="http://schemas.openxmlformats.org/officeDocument/2006/relationships/slide" Target="slide30.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3000" y="2857500"/>
            <a:ext cx="6715125" cy="1014413"/>
          </a:xfrm>
        </p:spPr>
        <p:txBody>
          <a:bodyPr/>
          <a:lstStyle/>
          <a:p>
            <a:pPr eaLnBrk="1" hangingPunct="1"/>
            <a:r>
              <a:rPr lang="es-ES" sz="8000" smtClean="0">
                <a:latin typeface="Times New Roman" pitchFamily="18" charset="0"/>
                <a:cs typeface="Times New Roman" pitchFamily="18" charset="0"/>
              </a:rPr>
              <a:t>      Modelo </a:t>
            </a:r>
            <a:br>
              <a:rPr lang="es-ES" sz="8000" smtClean="0">
                <a:latin typeface="Times New Roman" pitchFamily="18" charset="0"/>
                <a:cs typeface="Times New Roman" pitchFamily="18" charset="0"/>
              </a:rPr>
            </a:br>
            <a:r>
              <a:rPr lang="es-ES" sz="8000" smtClean="0">
                <a:latin typeface="Times New Roman" pitchFamily="18" charset="0"/>
                <a:cs typeface="Times New Roman" pitchFamily="18" charset="0"/>
              </a:rPr>
              <a:t>de Acción                      Social</a:t>
            </a:r>
            <a:br>
              <a:rPr lang="es-ES" sz="8000" smtClean="0">
                <a:latin typeface="Times New Roman" pitchFamily="18" charset="0"/>
                <a:cs typeface="Times New Roman" pitchFamily="18" charset="0"/>
              </a:rPr>
            </a:br>
            <a:r>
              <a:rPr lang="es-ES" sz="8000" smtClean="0">
                <a:latin typeface="Times New Roman" pitchFamily="18" charset="0"/>
                <a:cs typeface="Times New Roman" pitchFamily="18" charset="0"/>
              </a:rPr>
              <a:t>(I)</a:t>
            </a:r>
            <a:r>
              <a:rPr lang="es-ES" smtClean="0"/>
              <a:t/>
            </a:r>
            <a:br>
              <a:rPr lang="es-ES" smtClean="0"/>
            </a:br>
            <a:r>
              <a:rPr lang="es-ES" smtClean="0"/>
              <a:t/>
            </a:r>
            <a:br>
              <a:rPr lang="es-ES" smtClean="0"/>
            </a:br>
            <a:r>
              <a:rPr lang="es-ES" sz="4000" b="1" i="1" smtClean="0">
                <a:latin typeface="Times New Roman" pitchFamily="18" charset="0"/>
                <a:cs typeface="Times New Roman" pitchFamily="18" charset="0"/>
              </a:rPr>
              <a:t>Cáritas del Arciprestazgo 2</a:t>
            </a:r>
          </a:p>
        </p:txBody>
      </p:sp>
      <p:pic>
        <p:nvPicPr>
          <p:cNvPr id="2051"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pic>
        <p:nvPicPr>
          <p:cNvPr id="11267"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357188" y="1143000"/>
            <a:ext cx="8572500" cy="1000125"/>
          </a:xfrm>
          <a:prstGeom prst="rect">
            <a:avLst/>
          </a:prstGeom>
          <a:noFill/>
          <a:ln w="9525">
            <a:noFill/>
            <a:miter lim="800000"/>
            <a:headEnd/>
            <a:tailEnd/>
          </a:ln>
          <a:effectLst/>
        </p:spPr>
        <p:txBody>
          <a:bodyPr/>
          <a:lstStyle/>
          <a:p>
            <a:pPr algn="ctr">
              <a:spcBef>
                <a:spcPct val="20000"/>
              </a:spcBef>
              <a:defRPr/>
            </a:pPr>
            <a:r>
              <a:rPr lang="es-ES" sz="3200" b="1" kern="0">
                <a:latin typeface="+mn-lt"/>
              </a:rPr>
              <a:t>I. </a:t>
            </a:r>
            <a:r>
              <a:rPr lang="es-ES" sz="3200" b="1" kern="0" cap="small">
                <a:latin typeface="+mn-lt"/>
              </a:rPr>
              <a:t>Fundamentos del Modelo</a:t>
            </a:r>
          </a:p>
          <a:p>
            <a:pPr marL="457200" indent="-457200" algn="ctr">
              <a:spcBef>
                <a:spcPct val="20000"/>
              </a:spcBef>
              <a:buFontTx/>
              <a:buAutoNum type="arabicPeriod"/>
              <a:defRPr/>
            </a:pPr>
            <a:r>
              <a:rPr lang="es-ES" sz="3200" b="1" kern="0">
                <a:latin typeface="+mn-lt"/>
              </a:rPr>
              <a:t>La </a:t>
            </a:r>
            <a:r>
              <a:rPr lang="es-ES" sz="3200" b="1" kern="0">
                <a:solidFill>
                  <a:srgbClr val="FF0000"/>
                </a:solidFill>
                <a:latin typeface="+mn-lt"/>
              </a:rPr>
              <a:t>Persona</a:t>
            </a:r>
            <a:r>
              <a:rPr lang="es-ES" sz="3200" b="1" kern="0">
                <a:latin typeface="+mn-lt"/>
              </a:rPr>
              <a:t> como centro</a:t>
            </a:r>
          </a:p>
          <a:p>
            <a:pPr marL="457200">
              <a:spcBef>
                <a:spcPct val="20000"/>
              </a:spcBef>
              <a:defRPr/>
            </a:pPr>
            <a:endParaRPr lang="es-ES" sz="2800" b="1" i="1" kern="0" dirty="0">
              <a:latin typeface="Times New Roman" pitchFamily="18" charset="0"/>
              <a:cs typeface="Times New Roman" pitchFamily="18" charset="0"/>
            </a:endParaRPr>
          </a:p>
        </p:txBody>
      </p:sp>
      <p:graphicFrame>
        <p:nvGraphicFramePr>
          <p:cNvPr id="7" name="6 Diagrama"/>
          <p:cNvGraphicFramePr/>
          <p:nvPr/>
        </p:nvGraphicFramePr>
        <p:xfrm>
          <a:off x="142844" y="2643182"/>
          <a:ext cx="850112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pic>
        <p:nvPicPr>
          <p:cNvPr id="12291"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357188" y="1143000"/>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2. Nos mueve </a:t>
            </a:r>
            <a:r>
              <a:rPr lang="es-ES" sz="3200" b="1" kern="0" dirty="0">
                <a:solidFill>
                  <a:srgbClr val="FF0000"/>
                </a:solidFill>
                <a:latin typeface="+mn-lt"/>
              </a:rPr>
              <a:t>el amor</a:t>
            </a:r>
            <a:endParaRPr lang="es-ES" sz="3200" b="1" kern="0" dirty="0">
              <a:latin typeface="+mn-lt"/>
            </a:endParaRPr>
          </a:p>
          <a:p>
            <a:pPr marL="457200">
              <a:spcBef>
                <a:spcPct val="20000"/>
              </a:spcBef>
              <a:defRPr/>
            </a:pPr>
            <a:endParaRPr lang="es-ES" sz="2800" b="1" i="1" kern="0" dirty="0">
              <a:latin typeface="Times New Roman" pitchFamily="18" charset="0"/>
              <a:cs typeface="Times New Roman" pitchFamily="18" charset="0"/>
            </a:endParaRPr>
          </a:p>
        </p:txBody>
      </p:sp>
      <p:sp>
        <p:nvSpPr>
          <p:cNvPr id="12293" name="6 Subtítulo"/>
          <p:cNvSpPr>
            <a:spLocks noGrp="1"/>
          </p:cNvSpPr>
          <p:nvPr>
            <p:ph type="subTitle" idx="1"/>
          </p:nvPr>
        </p:nvSpPr>
        <p:spPr>
          <a:xfrm>
            <a:off x="285750" y="2571750"/>
            <a:ext cx="8572500" cy="3416300"/>
          </a:xfrm>
        </p:spPr>
        <p:txBody>
          <a:bodyPr>
            <a:spAutoFit/>
          </a:bodyPr>
          <a:lstStyle/>
          <a:p>
            <a:pPr algn="just" eaLnBrk="1" hangingPunct="1"/>
            <a:r>
              <a:rPr lang="es-ES" sz="3600" b="1" i="1" smtClean="0">
                <a:latin typeface="Times New Roman" pitchFamily="18" charset="0"/>
                <a:cs typeface="Times New Roman" pitchFamily="18" charset="0"/>
              </a:rPr>
              <a:t>La caridad, entendida como la realización del </a:t>
            </a:r>
            <a:r>
              <a:rPr lang="es-ES" sz="3600" b="1" i="1" smtClean="0">
                <a:solidFill>
                  <a:srgbClr val="FF0000"/>
                </a:solidFill>
                <a:latin typeface="Times New Roman" pitchFamily="18" charset="0"/>
                <a:cs typeface="Times New Roman" pitchFamily="18" charset="0"/>
              </a:rPr>
              <a:t>amor de Dios</a:t>
            </a:r>
            <a:r>
              <a:rPr lang="es-ES" sz="3600" b="1" i="1" smtClean="0">
                <a:latin typeface="Times New Roman" pitchFamily="18" charset="0"/>
                <a:cs typeface="Times New Roman" pitchFamily="18" charset="0"/>
              </a:rPr>
              <a:t>, y el amor, como </a:t>
            </a:r>
            <a:r>
              <a:rPr lang="es-ES" sz="3600" b="1" i="1" smtClean="0">
                <a:solidFill>
                  <a:srgbClr val="FF0000"/>
                </a:solidFill>
                <a:latin typeface="Times New Roman" pitchFamily="18" charset="0"/>
                <a:cs typeface="Times New Roman" pitchFamily="18" charset="0"/>
              </a:rPr>
              <a:t>experiencia profunda de lo humano </a:t>
            </a:r>
            <a:r>
              <a:rPr lang="es-ES" sz="3600" b="1" i="1" smtClean="0">
                <a:latin typeface="Times New Roman" pitchFamily="18" charset="0"/>
                <a:cs typeface="Times New Roman" pitchFamily="18" charset="0"/>
              </a:rPr>
              <a:t>que se realiza en </a:t>
            </a:r>
            <a:r>
              <a:rPr lang="es-ES" sz="3600" b="1" i="1" smtClean="0">
                <a:solidFill>
                  <a:srgbClr val="FF0000"/>
                </a:solidFill>
                <a:latin typeface="Times New Roman" pitchFamily="18" charset="0"/>
                <a:cs typeface="Times New Roman" pitchFamily="18" charset="0"/>
              </a:rPr>
              <a:t>la justicia </a:t>
            </a:r>
            <a:r>
              <a:rPr lang="es-ES" sz="3600" b="1" i="1" smtClean="0">
                <a:latin typeface="Times New Roman" pitchFamily="18" charset="0"/>
                <a:cs typeface="Times New Roman" pitchFamily="18" charset="0"/>
              </a:rPr>
              <a:t>y se trasciende en la </a:t>
            </a:r>
            <a:r>
              <a:rPr lang="es-ES" sz="3600" b="1" i="1" smtClean="0">
                <a:solidFill>
                  <a:srgbClr val="FF0000"/>
                </a:solidFill>
                <a:latin typeface="Times New Roman" pitchFamily="18" charset="0"/>
                <a:cs typeface="Times New Roman" pitchFamily="18" charset="0"/>
              </a:rPr>
              <a:t>caridad</a:t>
            </a:r>
            <a:r>
              <a:rPr lang="es-ES" sz="3600" b="1" i="1" smtClean="0">
                <a:latin typeface="Times New Roman" pitchFamily="18" charset="0"/>
                <a:cs typeface="Times New Roman" pitchFamily="18" charset="0"/>
              </a:rPr>
              <a:t>, se tornan en la </a:t>
            </a:r>
            <a:r>
              <a:rPr lang="es-ES" sz="3600" b="1" i="1" smtClean="0">
                <a:solidFill>
                  <a:srgbClr val="FF0000"/>
                </a:solidFill>
                <a:latin typeface="Times New Roman" pitchFamily="18" charset="0"/>
                <a:cs typeface="Times New Roman" pitchFamily="18" charset="0"/>
              </a:rPr>
              <a:t>motivación</a:t>
            </a:r>
            <a:r>
              <a:rPr lang="es-ES" sz="3600" b="1" i="1" smtClean="0">
                <a:latin typeface="Times New Roman" pitchFamily="18" charset="0"/>
                <a:cs typeface="Times New Roman" pitchFamily="18" charset="0"/>
              </a:rPr>
              <a:t> fundamental para nuestra acción.</a:t>
            </a:r>
            <a:endParaRPr lang="es-ES" sz="36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pic>
        <p:nvPicPr>
          <p:cNvPr id="13315"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214313" y="928688"/>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2. Nos mueve </a:t>
            </a:r>
            <a:r>
              <a:rPr lang="es-ES" sz="3200" b="1" kern="0" dirty="0">
                <a:solidFill>
                  <a:srgbClr val="FF0000"/>
                </a:solidFill>
                <a:latin typeface="+mn-lt"/>
              </a:rPr>
              <a:t>el amor</a:t>
            </a:r>
            <a:endParaRPr lang="es-ES" sz="3200" b="1" kern="0" dirty="0">
              <a:latin typeface="+mn-lt"/>
            </a:endParaRPr>
          </a:p>
          <a:p>
            <a:pPr marL="457200">
              <a:spcBef>
                <a:spcPct val="20000"/>
              </a:spcBef>
              <a:defRPr/>
            </a:pPr>
            <a:endParaRPr lang="es-ES" sz="2800" b="1" i="1" kern="0" dirty="0">
              <a:latin typeface="Times New Roman" pitchFamily="18" charset="0"/>
              <a:cs typeface="Times New Roman" pitchFamily="18" charset="0"/>
            </a:endParaRPr>
          </a:p>
        </p:txBody>
      </p:sp>
      <p:graphicFrame>
        <p:nvGraphicFramePr>
          <p:cNvPr id="7" name="6 Diagrama"/>
          <p:cNvGraphicFramePr/>
          <p:nvPr/>
        </p:nvGraphicFramePr>
        <p:xfrm>
          <a:off x="142844" y="2071678"/>
          <a:ext cx="8858312" cy="4786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4339" name="Rectangle 3"/>
          <p:cNvSpPr>
            <a:spLocks noGrp="1" noChangeArrowheads="1"/>
          </p:cNvSpPr>
          <p:nvPr>
            <p:ph type="subTitle" idx="1"/>
          </p:nvPr>
        </p:nvSpPr>
        <p:spPr>
          <a:xfrm>
            <a:off x="500063" y="2643188"/>
            <a:ext cx="8001000" cy="1752600"/>
          </a:xfrm>
        </p:spPr>
        <p:txBody>
          <a:bodyPr/>
          <a:lstStyle/>
          <a:p>
            <a:pPr algn="just" eaLnBrk="1" hangingPunct="1"/>
            <a:r>
              <a:rPr lang="es-ES" b="1" i="1" smtClean="0">
                <a:latin typeface="Times New Roman" pitchFamily="18" charset="0"/>
                <a:cs typeface="Times New Roman" pitchFamily="18" charset="0"/>
              </a:rPr>
              <a:t>La Iglesia es signo y </a:t>
            </a:r>
            <a:r>
              <a:rPr lang="es-ES" b="1" i="1" smtClean="0">
                <a:solidFill>
                  <a:srgbClr val="C00000"/>
                </a:solidFill>
                <a:latin typeface="Times New Roman" pitchFamily="18" charset="0"/>
                <a:cs typeface="Times New Roman" pitchFamily="18" charset="0"/>
              </a:rPr>
              <a:t>sacramento </a:t>
            </a:r>
            <a:r>
              <a:rPr lang="es-ES" b="1" i="1" smtClean="0">
                <a:latin typeface="Times New Roman" pitchFamily="18" charset="0"/>
                <a:cs typeface="Times New Roman" pitchFamily="18" charset="0"/>
              </a:rPr>
              <a:t>de la acción amorosa de Dios que genera una </a:t>
            </a:r>
            <a:r>
              <a:rPr lang="es-ES" b="1" i="1" smtClean="0">
                <a:solidFill>
                  <a:srgbClr val="C00000"/>
                </a:solidFill>
                <a:latin typeface="Times New Roman" pitchFamily="18" charset="0"/>
                <a:cs typeface="Times New Roman" pitchFamily="18" charset="0"/>
              </a:rPr>
              <a:t>comunidad</a:t>
            </a:r>
            <a:r>
              <a:rPr lang="es-ES" b="1" i="1" smtClean="0">
                <a:latin typeface="Times New Roman" pitchFamily="18" charset="0"/>
                <a:cs typeface="Times New Roman" pitchFamily="18" charset="0"/>
              </a:rPr>
              <a:t> encarnada, pascual y escatológica. Es la entera comunidad cristiana </a:t>
            </a:r>
            <a:r>
              <a:rPr lang="es-ES" b="1" i="1" smtClean="0">
                <a:solidFill>
                  <a:srgbClr val="C00000"/>
                </a:solidFill>
                <a:latin typeface="Times New Roman" pitchFamily="18" charset="0"/>
                <a:cs typeface="Times New Roman" pitchFamily="18" charset="0"/>
              </a:rPr>
              <a:t>quien desarrolla la acción</a:t>
            </a:r>
            <a:r>
              <a:rPr lang="es-ES" b="1" i="1" smtClean="0">
                <a:latin typeface="Times New Roman" pitchFamily="18" charset="0"/>
                <a:cs typeface="Times New Roman" pitchFamily="18" charset="0"/>
              </a:rPr>
              <a:t> del servicio de manera complementaria a la celebración y el anuncio.</a:t>
            </a:r>
          </a:p>
        </p:txBody>
      </p:sp>
      <p:pic>
        <p:nvPicPr>
          <p:cNvPr id="14340"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357188" y="1143000"/>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3. La Iglesia como </a:t>
            </a:r>
            <a:r>
              <a:rPr lang="es-ES" sz="3200" b="1" kern="0" dirty="0">
                <a:solidFill>
                  <a:srgbClr val="FF0000"/>
                </a:solidFill>
                <a:latin typeface="+mn-lt"/>
              </a:rPr>
              <a:t>sacramento</a:t>
            </a:r>
            <a:endParaRPr lang="es-ES" sz="3200" b="1" kern="0" dirty="0">
              <a:latin typeface="+mn-lt"/>
            </a:endParaRPr>
          </a:p>
          <a:p>
            <a:pPr marL="457200">
              <a:spcBef>
                <a:spcPct val="20000"/>
              </a:spcBef>
              <a:defRPr/>
            </a:pPr>
            <a:endParaRPr lang="es-ES" sz="2800" b="1" i="1" kern="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pic>
        <p:nvPicPr>
          <p:cNvPr id="15363"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357188" y="1000125"/>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3. La Iglesia como </a:t>
            </a:r>
            <a:r>
              <a:rPr lang="es-ES" sz="3200" b="1" kern="0" dirty="0">
                <a:solidFill>
                  <a:srgbClr val="FF0000"/>
                </a:solidFill>
                <a:latin typeface="+mn-lt"/>
              </a:rPr>
              <a:t>sacramento</a:t>
            </a:r>
            <a:endParaRPr lang="es-ES" sz="3200" b="1" kern="0" dirty="0">
              <a:latin typeface="+mn-lt"/>
            </a:endParaRPr>
          </a:p>
          <a:p>
            <a:pPr marL="457200">
              <a:spcBef>
                <a:spcPct val="20000"/>
              </a:spcBef>
              <a:defRPr/>
            </a:pPr>
            <a:endParaRPr lang="es-ES" sz="2800" b="1" i="1" kern="0" dirty="0">
              <a:latin typeface="Times New Roman" pitchFamily="18" charset="0"/>
              <a:cs typeface="Times New Roman" pitchFamily="18" charset="0"/>
            </a:endParaRPr>
          </a:p>
        </p:txBody>
      </p:sp>
      <p:graphicFrame>
        <p:nvGraphicFramePr>
          <p:cNvPr id="7" name="6 Diagrama"/>
          <p:cNvGraphicFramePr/>
          <p:nvPr/>
        </p:nvGraphicFramePr>
        <p:xfrm>
          <a:off x="142844" y="1714488"/>
          <a:ext cx="8715436" cy="5143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7 Flecha abajo"/>
          <p:cNvSpPr/>
          <p:nvPr/>
        </p:nvSpPr>
        <p:spPr>
          <a:xfrm>
            <a:off x="3571875" y="2286000"/>
            <a:ext cx="1785938" cy="1571625"/>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hlinkClick r:id="rId8" action="ppaction://hlinksldjump"/>
              </a:rPr>
              <a:t>LG 1</a:t>
            </a:r>
            <a:endParaRPr lang="es-ES" dirty="0"/>
          </a:p>
          <a:p>
            <a:pPr algn="ctr">
              <a:defRPr/>
            </a:pPr>
            <a:r>
              <a:rPr lang="es-ES" dirty="0">
                <a:hlinkClick r:id="rId9" action="ppaction://hlinksldjump"/>
              </a:rPr>
              <a:t>Mt 25, 31ss</a:t>
            </a:r>
            <a:endParaRPr lang="es-ES" dirty="0"/>
          </a:p>
        </p:txBody>
      </p:sp>
      <p:sp>
        <p:nvSpPr>
          <p:cNvPr id="11" name="10 Flecha arriba"/>
          <p:cNvSpPr/>
          <p:nvPr/>
        </p:nvSpPr>
        <p:spPr>
          <a:xfrm>
            <a:off x="3500438" y="4786313"/>
            <a:ext cx="1928812" cy="1500187"/>
          </a:xfrm>
          <a:prstGeom prst="upArrow">
            <a:avLst/>
          </a:prstGeom>
          <a:solidFill>
            <a:srgbClr val="286A3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hlinkClick r:id="rId10" action="ppaction://hlinksldjump"/>
              </a:rPr>
              <a:t>Flp </a:t>
            </a:r>
          </a:p>
          <a:p>
            <a:pPr algn="ctr">
              <a:defRPr/>
            </a:pPr>
            <a:r>
              <a:rPr lang="es-ES" dirty="0">
                <a:hlinkClick r:id="rId10" action="ppaction://hlinksldjump"/>
              </a:rPr>
              <a:t>2, 7</a:t>
            </a:r>
            <a:endParaRPr lang="es-E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6387" name="Rectangle 3"/>
          <p:cNvSpPr>
            <a:spLocks noGrp="1" noChangeArrowheads="1"/>
          </p:cNvSpPr>
          <p:nvPr>
            <p:ph type="subTitle" idx="1"/>
          </p:nvPr>
        </p:nvSpPr>
        <p:spPr>
          <a:xfrm>
            <a:off x="285750" y="2357438"/>
            <a:ext cx="8643938" cy="1752600"/>
          </a:xfrm>
        </p:spPr>
        <p:txBody>
          <a:bodyPr/>
          <a:lstStyle/>
          <a:p>
            <a:pPr eaLnBrk="1" hangingPunct="1"/>
            <a:r>
              <a:rPr lang="es-ES" b="1" i="1" smtClean="0">
                <a:latin typeface="Times New Roman" pitchFamily="18" charset="0"/>
                <a:cs typeface="Times New Roman" pitchFamily="18" charset="0"/>
              </a:rPr>
              <a:t>La pobreza y la exclusión son el marco y el espacio clave para nuestra acción. Son el signo más evidente de la crisis de civilización en la que la realidad está embarcada. Constituyen la señal más visible y significativa de un modelo social que discurre en una dirección no conforme con el proyecto de Dios para la humanidad.</a:t>
            </a:r>
          </a:p>
        </p:txBody>
      </p:sp>
      <p:pic>
        <p:nvPicPr>
          <p:cNvPr id="16388"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357188" y="1000125"/>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4. Inmersos en  </a:t>
            </a:r>
            <a:r>
              <a:rPr lang="es-ES" sz="3200" b="1" kern="0" dirty="0">
                <a:solidFill>
                  <a:srgbClr val="FF0000"/>
                </a:solidFill>
                <a:latin typeface="+mn-lt"/>
              </a:rPr>
              <a:t>la realidad</a:t>
            </a:r>
            <a:endParaRPr lang="es-ES" sz="3200" b="1" kern="0" dirty="0">
              <a:latin typeface="+mn-lt"/>
            </a:endParaRPr>
          </a:p>
          <a:p>
            <a:pPr marL="457200">
              <a:spcBef>
                <a:spcPct val="20000"/>
              </a:spcBef>
              <a:defRPr/>
            </a:pPr>
            <a:endParaRPr lang="es-ES" sz="2800" b="1" i="1" kern="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pic>
        <p:nvPicPr>
          <p:cNvPr id="17411"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6" name="Rectangle 3"/>
          <p:cNvSpPr txBox="1">
            <a:spLocks noChangeArrowheads="1"/>
          </p:cNvSpPr>
          <p:nvPr/>
        </p:nvSpPr>
        <p:spPr bwMode="auto">
          <a:xfrm>
            <a:off x="357188" y="1143000"/>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4. Inmersos en  </a:t>
            </a:r>
            <a:r>
              <a:rPr lang="es-ES" sz="3200" b="1" kern="0" dirty="0">
                <a:solidFill>
                  <a:srgbClr val="FF0000"/>
                </a:solidFill>
                <a:latin typeface="+mn-lt"/>
              </a:rPr>
              <a:t>la realidad</a:t>
            </a:r>
            <a:endParaRPr lang="es-ES" sz="3200" b="1" kern="0" dirty="0">
              <a:latin typeface="+mn-lt"/>
            </a:endParaRPr>
          </a:p>
          <a:p>
            <a:pPr marL="457200">
              <a:spcBef>
                <a:spcPct val="20000"/>
              </a:spcBef>
              <a:defRPr/>
            </a:pPr>
            <a:endParaRPr lang="es-ES" sz="2800" b="1" i="1" kern="0" dirty="0">
              <a:latin typeface="Times New Roman" pitchFamily="18" charset="0"/>
              <a:cs typeface="Times New Roman" pitchFamily="18" charset="0"/>
            </a:endParaRPr>
          </a:p>
        </p:txBody>
      </p:sp>
      <p:graphicFrame>
        <p:nvGraphicFramePr>
          <p:cNvPr id="8" name="7 Diagrama"/>
          <p:cNvGraphicFramePr/>
          <p:nvPr/>
        </p:nvGraphicFramePr>
        <p:xfrm>
          <a:off x="214282" y="2357430"/>
          <a:ext cx="878687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8435" name="Rectangle 3"/>
          <p:cNvSpPr>
            <a:spLocks noGrp="1" noChangeArrowheads="1"/>
          </p:cNvSpPr>
          <p:nvPr>
            <p:ph type="subTitle" idx="1"/>
          </p:nvPr>
        </p:nvSpPr>
        <p:spPr>
          <a:xfrm>
            <a:off x="357188" y="2714625"/>
            <a:ext cx="8286750" cy="2286000"/>
          </a:xfrm>
        </p:spPr>
        <p:txBody>
          <a:bodyPr/>
          <a:lstStyle/>
          <a:p>
            <a:pPr eaLnBrk="1" hangingPunct="1"/>
            <a:r>
              <a:rPr lang="es-ES" sz="2800" b="1" i="1" smtClean="0">
                <a:latin typeface="Times New Roman" pitchFamily="18" charset="0"/>
                <a:cs typeface="Times New Roman" pitchFamily="18" charset="0"/>
              </a:rPr>
              <a:t>De esta forma, el mundo moderno aparece a la vez poderoso y débil, capaz de lo mejor y de lo peor, pues tiene abierto el camino para optar entre la libertad o la esclavitud, entre el progreso o el retroceso, entre la fraternidad o el odio. El hombre sabe muy bien que está en su mano el dirigir correctamente las fuerzas que él ha desencadenado, y que pueden aplastarle o servirle. </a:t>
            </a:r>
            <a:r>
              <a:rPr lang="es-ES" sz="2800" b="1" smtClean="0">
                <a:latin typeface="Times New Roman" pitchFamily="18" charset="0"/>
                <a:cs typeface="Times New Roman" pitchFamily="18" charset="0"/>
              </a:rPr>
              <a:t>[GS 9]</a:t>
            </a:r>
          </a:p>
        </p:txBody>
      </p:sp>
      <p:pic>
        <p:nvPicPr>
          <p:cNvPr id="18436"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6" name="Rectangle 3"/>
          <p:cNvSpPr txBox="1">
            <a:spLocks noChangeArrowheads="1"/>
          </p:cNvSpPr>
          <p:nvPr/>
        </p:nvSpPr>
        <p:spPr bwMode="auto">
          <a:xfrm>
            <a:off x="357188" y="1143000"/>
            <a:ext cx="8572500" cy="1000125"/>
          </a:xfrm>
          <a:prstGeom prst="rect">
            <a:avLst/>
          </a:prstGeom>
          <a:noFill/>
          <a:ln w="9525">
            <a:noFill/>
            <a:miter lim="800000"/>
            <a:headEnd/>
            <a:tailEnd/>
          </a:ln>
          <a:effectLst/>
        </p:spPr>
        <p:txBody>
          <a:bodyPr/>
          <a:lstStyle/>
          <a:p>
            <a:pPr marL="571500" indent="-571500" algn="ctr">
              <a:spcBef>
                <a:spcPct val="20000"/>
              </a:spcBef>
              <a:buFont typeface="+mj-lt"/>
              <a:buAutoNum type="romanUcPeriod"/>
              <a:defRPr/>
            </a:pPr>
            <a:r>
              <a:rPr lang="es-ES" sz="3200" b="1" kern="0" cap="small" dirty="0">
                <a:latin typeface="+mn-lt"/>
              </a:rPr>
              <a:t>Fundamentos del Modelo</a:t>
            </a:r>
          </a:p>
          <a:p>
            <a:pPr marL="571500" indent="-571500" algn="ctr">
              <a:spcBef>
                <a:spcPct val="20000"/>
              </a:spcBef>
              <a:defRPr/>
            </a:pPr>
            <a:r>
              <a:rPr lang="es-ES" sz="3200" b="1" kern="0" dirty="0">
                <a:latin typeface="+mn-lt"/>
              </a:rPr>
              <a:t>Para recapitular</a:t>
            </a:r>
          </a:p>
          <a:p>
            <a:pPr marL="457200">
              <a:spcBef>
                <a:spcPct val="20000"/>
              </a:spcBef>
              <a:defRPr/>
            </a:pPr>
            <a:endParaRPr lang="es-ES" sz="2800" b="1" i="1" kern="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7400925" cy="1752600"/>
          </a:xfrm>
        </p:spPr>
        <p:txBody>
          <a:bodyPr/>
          <a:lstStyle/>
          <a:p>
            <a:pPr eaLnBrk="1" hangingPunct="1"/>
            <a:r>
              <a:rPr lang="es-ES" sz="2400" b="1" dirty="0" smtClean="0"/>
              <a:t>Siglas para las citas de apoyo:</a:t>
            </a:r>
          </a:p>
          <a:p>
            <a:pPr algn="l" eaLnBrk="1" hangingPunct="1"/>
            <a:r>
              <a:rPr lang="es-ES" sz="2400" dirty="0" smtClean="0"/>
              <a:t>Ex: Éxodo</a:t>
            </a:r>
          </a:p>
          <a:p>
            <a:pPr algn="l" eaLnBrk="1" hangingPunct="1"/>
            <a:r>
              <a:rPr lang="es-ES" sz="2400" dirty="0" smtClean="0"/>
              <a:t>Flp: Carta de San Pablo a los Filipenses</a:t>
            </a:r>
          </a:p>
          <a:p>
            <a:pPr algn="l" eaLnBrk="1" hangingPunct="1"/>
            <a:r>
              <a:rPr lang="es-ES" sz="2400" dirty="0" smtClean="0"/>
              <a:t>Gn: Génesis</a:t>
            </a:r>
          </a:p>
          <a:p>
            <a:pPr algn="l" eaLnBrk="1" hangingPunct="1"/>
            <a:r>
              <a:rPr lang="es-ES" sz="2400" dirty="0" smtClean="0"/>
              <a:t>Jn: Evangelio según San Juan</a:t>
            </a:r>
          </a:p>
          <a:p>
            <a:pPr algn="l" eaLnBrk="1" hangingPunct="1"/>
            <a:r>
              <a:rPr lang="es-ES" sz="2400" dirty="0" smtClean="0"/>
              <a:t>Mt: Evangelio según San Mateo</a:t>
            </a:r>
          </a:p>
          <a:p>
            <a:pPr algn="l" eaLnBrk="1" hangingPunct="1"/>
            <a:r>
              <a:rPr lang="es-ES" sz="2400" dirty="0" smtClean="0"/>
              <a:t>1Cor: Primera Carta de San Pablo a los Corintios</a:t>
            </a:r>
          </a:p>
          <a:p>
            <a:pPr algn="l" eaLnBrk="1" hangingPunct="1"/>
            <a:r>
              <a:rPr lang="es-ES" sz="2400" dirty="0" smtClean="0"/>
              <a:t>1Jn Primera Carta de Juan</a:t>
            </a:r>
          </a:p>
          <a:p>
            <a:pPr algn="l" eaLnBrk="1" hangingPunct="1"/>
            <a:r>
              <a:rPr lang="es-ES" sz="2400" dirty="0" smtClean="0"/>
              <a:t>AA: </a:t>
            </a:r>
            <a:r>
              <a:rPr lang="es-ES" sz="2400" i="1" dirty="0" err="1" smtClean="0"/>
              <a:t>Apostolicam</a:t>
            </a:r>
            <a:r>
              <a:rPr lang="es-ES" sz="2400" i="1" dirty="0" smtClean="0"/>
              <a:t> </a:t>
            </a:r>
            <a:r>
              <a:rPr lang="es-ES" sz="2400" i="1" dirty="0" err="1" smtClean="0"/>
              <a:t>Actuositatem</a:t>
            </a:r>
            <a:r>
              <a:rPr lang="es-ES" sz="2400" i="1" dirty="0" smtClean="0"/>
              <a:t> </a:t>
            </a:r>
            <a:r>
              <a:rPr lang="es-ES" sz="2400" dirty="0" smtClean="0"/>
              <a:t>(Vaticano II)</a:t>
            </a:r>
          </a:p>
          <a:p>
            <a:pPr algn="l" eaLnBrk="1" hangingPunct="1"/>
            <a:r>
              <a:rPr lang="es-ES" sz="2400" dirty="0" smtClean="0"/>
              <a:t>GS: </a:t>
            </a:r>
            <a:r>
              <a:rPr lang="es-ES" sz="2400" i="1" dirty="0" err="1" smtClean="0"/>
              <a:t>Gaudium</a:t>
            </a:r>
            <a:r>
              <a:rPr lang="es-ES" sz="2400" i="1" dirty="0" smtClean="0"/>
              <a:t> et </a:t>
            </a:r>
            <a:r>
              <a:rPr lang="es-ES" sz="2400" i="1" dirty="0" err="1" smtClean="0"/>
              <a:t>Spes</a:t>
            </a:r>
            <a:r>
              <a:rPr lang="es-ES" sz="2400" i="1" dirty="0" smtClean="0"/>
              <a:t> </a:t>
            </a:r>
            <a:r>
              <a:rPr lang="es-ES" sz="2400" dirty="0" smtClean="0"/>
              <a:t>(Vaticano II)</a:t>
            </a:r>
          </a:p>
          <a:p>
            <a:pPr algn="l" eaLnBrk="1" hangingPunct="1"/>
            <a:r>
              <a:rPr lang="es-ES" sz="2400" dirty="0" smtClean="0"/>
              <a:t>LG: </a:t>
            </a:r>
            <a:r>
              <a:rPr lang="es-ES" sz="2400" i="1" dirty="0" smtClean="0"/>
              <a:t>Lumen </a:t>
            </a:r>
            <a:r>
              <a:rPr lang="es-ES" sz="2400" i="1" dirty="0" err="1" smtClean="0"/>
              <a:t>Gentium</a:t>
            </a:r>
            <a:r>
              <a:rPr lang="es-ES" sz="2400" i="1" dirty="0" smtClean="0"/>
              <a:t> </a:t>
            </a:r>
            <a:r>
              <a:rPr lang="es-ES" sz="2400" dirty="0" smtClean="0"/>
              <a:t>(Vaticano II)</a:t>
            </a:r>
          </a:p>
          <a:p>
            <a:pPr eaLnBrk="1" hangingPunct="1"/>
            <a:endParaRPr lang="es-ES" sz="2400" dirty="0" smtClean="0"/>
          </a:p>
        </p:txBody>
      </p:sp>
      <p:pic>
        <p:nvPicPr>
          <p:cNvPr id="19460"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8535863" cy="1752600"/>
          </a:xfrm>
        </p:spPr>
        <p:txBody>
          <a:bodyPr/>
          <a:lstStyle/>
          <a:p>
            <a:pPr algn="just"/>
            <a:r>
              <a:rPr lang="es-ES" sz="1800" b="1" i="1" dirty="0" smtClean="0"/>
              <a:t>La promoción del bien </a:t>
            </a:r>
            <a:r>
              <a:rPr lang="es-ES" sz="1800" b="1" i="1" dirty="0" smtClean="0"/>
              <a:t>común</a:t>
            </a:r>
            <a:endParaRPr lang="es-ES" sz="1800" dirty="0" smtClean="0"/>
          </a:p>
          <a:p>
            <a:pPr algn="just"/>
            <a:r>
              <a:rPr lang="es-ES" sz="1400" dirty="0" smtClean="0">
                <a:latin typeface="Times New Roman" pitchFamily="18" charset="0"/>
                <a:cs typeface="Times New Roman" pitchFamily="18" charset="0"/>
              </a:rPr>
              <a:t>La interdependencia, cada vez más estrecha, y su progresiva universalización hacen que el bien común -esto es, el conjunto de condiciones de la vida social que hacen posible a las asociaciones y a cada uno de sus miembros el logro más pleno y más fácil de la propia perfección- se universalice cada vez más, e implique por ello derechos y obligaciones que miran a todo el género humano. Todo grupo social debe tener en cuanta las necesidades y las legítimas aspiraciones de los demás grupos; más aún, debe tener muy en cuanta el bien común de toda la familia humana.</a:t>
            </a:r>
          </a:p>
          <a:p>
            <a:pPr algn="just"/>
            <a:r>
              <a:rPr lang="es-ES" sz="1400" dirty="0" smtClean="0">
                <a:latin typeface="Times New Roman" pitchFamily="18" charset="0"/>
                <a:cs typeface="Times New Roman" pitchFamily="18" charset="0"/>
              </a:rPr>
              <a:t>Crece </a:t>
            </a:r>
            <a:r>
              <a:rPr lang="es-ES" sz="1400" dirty="0" smtClean="0">
                <a:latin typeface="Times New Roman" pitchFamily="18" charset="0"/>
                <a:cs typeface="Times New Roman" pitchFamily="18" charset="0"/>
              </a:rPr>
              <a:t>al mismo tiempo la conciencia de la excelsa dignidad de la persona humana, de su superioridad sobre las cosas y de sus derechos y deberes universales e inviolables. Es, pues, necesario que se facilite al hombre todo lo que éste necesita para vivir una vida verdaderamente humana, como son el alimento, el vestido, la vivienda, el derecho a la libre elección de estado ya fundar una familia, a la educación, al trabajo, a la buena fama, al respeto, a una adecuada información, a obrar de acuerdo con la norma recta de su conciencia, a la protección de la vida privada y a la justa libertad también en materia religiosa.</a:t>
            </a:r>
          </a:p>
          <a:p>
            <a:pPr algn="just"/>
            <a:r>
              <a:rPr lang="es-ES" sz="1400" dirty="0" smtClean="0">
                <a:latin typeface="Times New Roman" pitchFamily="18" charset="0"/>
                <a:cs typeface="Times New Roman" pitchFamily="18" charset="0"/>
              </a:rPr>
              <a:t>El orden social, pues, y su progresivo desarrollo deben en todo momento subordinarse al bien de la persona, ya que el orden real debe someterse al orden personal, y no al contrario. El propio Señor lo advirtió cuando dijo que el sábado había sido hecho para el hombre, y no el hombre para el sábado. El orden social hay que desarrollarlo a diario, fundarlo en la verdad, edificarlo sobre la justicia, vivificarlo por el amor. Pero debe encontrar en la libertad un equilibrio cada día más humano. Para cumplir todos estos objetivos hay que proceder a una renovación de los espíritus y a profundas reformas de la sociedad.</a:t>
            </a:r>
          </a:p>
          <a:p>
            <a:pPr algn="just"/>
            <a:r>
              <a:rPr lang="es-ES" sz="1400" dirty="0" smtClean="0">
                <a:latin typeface="Times New Roman" pitchFamily="18" charset="0"/>
                <a:cs typeface="Times New Roman" pitchFamily="18" charset="0"/>
              </a:rPr>
              <a:t>El Espíritu de Dios, que con admirable providencia guía el curso de los tiempos y renueva la faz de la tierra, no es ajeno a esta evolución. Y, por su parte, el fermento evangélico ha despertado y despierta en el corazón del hombre esta irrefrenable exigencia de la dignidad</a:t>
            </a:r>
            <a:r>
              <a:rPr lang="es-ES" sz="1400" dirty="0" smtClean="0">
                <a:latin typeface="Times New Roman" pitchFamily="18" charset="0"/>
                <a:cs typeface="Times New Roman" pitchFamily="18" charset="0"/>
              </a:rPr>
              <a:t>.</a:t>
            </a:r>
          </a:p>
          <a:p>
            <a:pPr algn="r"/>
            <a:r>
              <a:rPr lang="es-ES" sz="1400" b="1" dirty="0" smtClean="0">
                <a:hlinkClick r:id="rId2" action="ppaction://hlinksldjump"/>
              </a:rPr>
              <a:t>[GS 26]</a:t>
            </a:r>
            <a:endParaRPr lang="es-ES" sz="1400" dirty="0" smtClean="0">
              <a:latin typeface="Times New Roman" pitchFamily="18" charset="0"/>
              <a:cs typeface="Times New Roman" pitchFamily="18" charset="0"/>
            </a:endParaRPr>
          </a:p>
          <a:p>
            <a:pPr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3075" name="Rectangle 3"/>
          <p:cNvSpPr>
            <a:spLocks noGrp="1" noChangeArrowheads="1"/>
          </p:cNvSpPr>
          <p:nvPr>
            <p:ph type="subTitle" idx="1"/>
          </p:nvPr>
        </p:nvSpPr>
        <p:spPr>
          <a:xfrm>
            <a:off x="428625" y="1500188"/>
            <a:ext cx="8001000" cy="1714500"/>
          </a:xfrm>
        </p:spPr>
        <p:txBody>
          <a:bodyPr/>
          <a:lstStyle/>
          <a:p>
            <a:pPr eaLnBrk="1" hangingPunct="1"/>
            <a:r>
              <a:rPr lang="es-ES" sz="8800" b="1" smtClean="0"/>
              <a:t>¿QUÉ ES?</a:t>
            </a:r>
          </a:p>
        </p:txBody>
      </p:sp>
      <p:pic>
        <p:nvPicPr>
          <p:cNvPr id="3076"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5" name="Rectangle 3"/>
          <p:cNvSpPr txBox="1">
            <a:spLocks noChangeArrowheads="1"/>
          </p:cNvSpPr>
          <p:nvPr/>
        </p:nvSpPr>
        <p:spPr bwMode="auto">
          <a:xfrm>
            <a:off x="428625" y="3357563"/>
            <a:ext cx="8001000" cy="2786062"/>
          </a:xfrm>
          <a:prstGeom prst="rect">
            <a:avLst/>
          </a:prstGeom>
          <a:noFill/>
          <a:ln w="9525">
            <a:noFill/>
            <a:miter lim="800000"/>
            <a:headEnd/>
            <a:tailEnd/>
          </a:ln>
          <a:effectLst/>
        </p:spPr>
        <p:txBody>
          <a:bodyPr/>
          <a:lstStyle/>
          <a:p>
            <a:pPr algn="ctr">
              <a:spcBef>
                <a:spcPct val="20000"/>
              </a:spcBef>
              <a:defRPr/>
            </a:pPr>
            <a:r>
              <a:rPr lang="es-ES" sz="2800" b="1" u="sng" kern="0" dirty="0">
                <a:latin typeface="+mn-lt"/>
              </a:rPr>
              <a:t>No es </a:t>
            </a:r>
            <a:r>
              <a:rPr lang="es-ES" sz="2800" b="1" kern="0" dirty="0">
                <a:latin typeface="+mn-lt"/>
              </a:rPr>
              <a:t>un conjunto de recetas, ni un simple material, ni un método: </a:t>
            </a:r>
          </a:p>
          <a:p>
            <a:pPr algn="ctr">
              <a:spcBef>
                <a:spcPct val="20000"/>
              </a:spcBef>
              <a:defRPr/>
            </a:pPr>
            <a:endParaRPr lang="es-ES" sz="2800" b="1" kern="0" dirty="0">
              <a:latin typeface="+mn-lt"/>
            </a:endParaRPr>
          </a:p>
          <a:p>
            <a:pPr algn="ctr">
              <a:spcBef>
                <a:spcPct val="20000"/>
              </a:spcBef>
              <a:defRPr/>
            </a:pPr>
            <a:r>
              <a:rPr lang="es-ES" sz="2800" b="1" i="1" kern="0" dirty="0">
                <a:latin typeface="+mn-lt"/>
              </a:rPr>
              <a:t>E</a:t>
            </a:r>
            <a:r>
              <a:rPr lang="es-ES" sz="2800" b="1" i="1" kern="0" dirty="0">
                <a:latin typeface="+mn-lt"/>
              </a:rPr>
              <a:t>s un </a:t>
            </a:r>
            <a:r>
              <a:rPr lang="es-ES" sz="2800" b="1" i="1" kern="0" dirty="0">
                <a:solidFill>
                  <a:srgbClr val="FF0000"/>
                </a:solidFill>
                <a:latin typeface="+mn-lt"/>
              </a:rPr>
              <a:t>horizonte</a:t>
            </a:r>
            <a:r>
              <a:rPr lang="es-ES" sz="2800" b="1" i="1" kern="0" dirty="0">
                <a:latin typeface="+mn-lt"/>
              </a:rPr>
              <a:t>, una </a:t>
            </a:r>
            <a:r>
              <a:rPr lang="es-ES" sz="2800" b="1" i="1" kern="0" dirty="0">
                <a:solidFill>
                  <a:srgbClr val="FF0000"/>
                </a:solidFill>
                <a:latin typeface="+mn-lt"/>
              </a:rPr>
              <a:t>perspectiva</a:t>
            </a:r>
            <a:r>
              <a:rPr lang="es-ES" sz="2800" b="1" i="1" kern="0" dirty="0">
                <a:latin typeface="+mn-lt"/>
              </a:rPr>
              <a:t> </a:t>
            </a:r>
          </a:p>
          <a:p>
            <a:pPr algn="ctr">
              <a:spcBef>
                <a:spcPct val="20000"/>
              </a:spcBef>
              <a:defRPr/>
            </a:pPr>
            <a:r>
              <a:rPr lang="es-ES" sz="2800" b="1" i="1" kern="0" dirty="0">
                <a:latin typeface="+mn-lt"/>
              </a:rPr>
              <a:t>y una </a:t>
            </a:r>
            <a:r>
              <a:rPr lang="es-ES" sz="2800" b="1" i="1" kern="0" dirty="0">
                <a:solidFill>
                  <a:srgbClr val="FF0000"/>
                </a:solidFill>
                <a:latin typeface="+mn-lt"/>
              </a:rPr>
              <a:t>presencia</a:t>
            </a:r>
            <a:r>
              <a:rPr lang="es-ES" sz="2800" b="1" i="1" kern="0" dirty="0">
                <a:latin typeface="+mn-lt"/>
              </a:rPr>
              <a:t> para cualquier acción que pretenda dignificar a los últimos de nuestro mundo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251520" y="1196752"/>
            <a:ext cx="8712968" cy="3224956"/>
          </a:xfrm>
        </p:spPr>
        <p:txBody>
          <a:bodyPr/>
          <a:lstStyle/>
          <a:p>
            <a:pPr algn="just"/>
            <a:r>
              <a:rPr lang="es-ES" sz="1400" b="1" i="1" dirty="0" smtClean="0">
                <a:latin typeface="Times New Roman" pitchFamily="18" charset="0"/>
                <a:cs typeface="Times New Roman" pitchFamily="18" charset="0"/>
              </a:rPr>
              <a:t>Esperanzas </a:t>
            </a:r>
            <a:r>
              <a:rPr lang="es-ES" sz="1400" b="1" i="1" dirty="0" smtClean="0">
                <a:latin typeface="Times New Roman" pitchFamily="18" charset="0"/>
                <a:cs typeface="Times New Roman" pitchFamily="18" charset="0"/>
              </a:rPr>
              <a:t>y temores</a:t>
            </a:r>
            <a:endParaRPr lang="es-ES" sz="1400" dirty="0" smtClean="0">
              <a:latin typeface="Times New Roman" pitchFamily="18" charset="0"/>
              <a:cs typeface="Times New Roman" pitchFamily="18" charset="0"/>
            </a:endParaRPr>
          </a:p>
          <a:p>
            <a:pPr algn="just"/>
            <a:r>
              <a:rPr lang="es-ES" sz="1400" dirty="0" smtClean="0">
                <a:latin typeface="Times New Roman" pitchFamily="18" charset="0"/>
                <a:cs typeface="Times New Roman" pitchFamily="18" charset="0"/>
              </a:rPr>
              <a:t>Para </a:t>
            </a:r>
            <a:r>
              <a:rPr lang="es-ES" sz="1400" dirty="0" smtClean="0">
                <a:latin typeface="Times New Roman" pitchFamily="18" charset="0"/>
                <a:cs typeface="Times New Roman" pitchFamily="18" charset="0"/>
              </a:rPr>
              <a:t>cumplir esta misión es deber permanente de la Iglesia escrutar a fondo los signos de la época e interpretarlos a la luz del Evangelio, de forma que, acomodándose a cada generación, pueda la Iglesia responder a los perennes interrogantes de la humanidad sobre el sentido de la vida presente y de la vida futura y sobre la mutua relación de ambas. Es necesario por ello conocer y comprender el mundo en que vivimos, sus esperanzas, sus aspiraciones y el sesgo dramático que con frecuencia le caracteriza. He aquí algunos rasgos fundamentales del mundo moderno.</a:t>
            </a:r>
          </a:p>
          <a:p>
            <a:pPr algn="just"/>
            <a:r>
              <a:rPr lang="es-ES" sz="1400" dirty="0" smtClean="0">
                <a:latin typeface="Times New Roman" pitchFamily="18" charset="0"/>
                <a:cs typeface="Times New Roman" pitchFamily="18" charset="0"/>
              </a:rPr>
              <a:t>El género humano se halla en un período nuevo de su historia, caracterizado por cambios profundos y acelerados, que progresivamente se extienden al universo entero. Los provoca el hombre con su inteligencia y su dinamismo creador; pero recaen luego sobre el hombre, sobre sus juicios y deseos individuales y colectivos, sobre sus modos de pensar y sobre su comportamiento para con las realidades y los hombres con quienes convive. Tan es así esto, que se puede ya hablar de una verdadera metamorfosis social y cultural, que redunda también en la vida religiosa.</a:t>
            </a:r>
          </a:p>
          <a:p>
            <a:pPr algn="just"/>
            <a:r>
              <a:rPr lang="es-ES" sz="1400" dirty="0" smtClean="0">
                <a:latin typeface="Times New Roman" pitchFamily="18" charset="0"/>
                <a:cs typeface="Times New Roman" pitchFamily="18" charset="0"/>
              </a:rPr>
              <a:t>Como ocurre en toda crisis de crecimiento, esta transformación trae consigo no leves dificultades. Así mientras el hombre amplía extraordinariamente su poder, no siempre consigue someterlo a su servicio. Quiere conocer con profundidad creciente su intimidad espiritual, y con frecuencia se siente más incierto que nunca de sí mismo. Descubre paulatinamente las leyes de la vida social, y duda sobre la orientación que a ésta se debe dar.</a:t>
            </a:r>
          </a:p>
          <a:p>
            <a:pPr algn="just"/>
            <a:r>
              <a:rPr lang="es-ES" sz="1400" dirty="0" smtClean="0">
                <a:latin typeface="Times New Roman" pitchFamily="18" charset="0"/>
                <a:cs typeface="Times New Roman" pitchFamily="18" charset="0"/>
              </a:rPr>
              <a:t>Jamás el género humano tuvo a su disposición tantas riquezas, tantas posibilidades, tanto poder económico. Y, sin embargo, una gran parte de la humanidad sufre hambre y miseria y son muchedumbre los que no saben leer ni escribir. Nunca ha tenido el hombre un sentido tan agudo de su libertad, y entretanto surgen nuevas formas de esclavitud social y psicológica. Mientras el mundo siente con tanta viveza su propia unidad y la mutua interdependencia en ineludible solidaridad, se ve, sin embargo, gravísimamente dividido por la presencia de fuerzas contrapuestas. Persisten, en efecto, todavía agudas tensiones políticas, sociales, económicas, raciales e ideológicas, y ni siquiera falta el peligro de una guerra que amenaza con destruirlo todo. Se aumenta la comunicación de las ideas; sin embargo, aun las palabras definidoras de los conceptos más fundamentales revisten sentidos harto diversos en las distintas ideologías. Por último, se busca con insistencia un orden temporal más perfecto, sin que avance paralelamente el mejoramiento de los espíritus</a:t>
            </a:r>
            <a:r>
              <a:rPr lang="es-ES" sz="1400" dirty="0" smtClean="0">
                <a:latin typeface="Times New Roman" pitchFamily="18" charset="0"/>
                <a:cs typeface="Times New Roman" pitchFamily="18" charset="0"/>
              </a:rPr>
              <a:t>.     </a:t>
            </a:r>
            <a:r>
              <a:rPr lang="es-ES" sz="1800" b="1" dirty="0" smtClean="0">
                <a:latin typeface="+mj-lt"/>
                <a:cs typeface="Times New Roman" pitchFamily="18" charset="0"/>
                <a:hlinkClick r:id="rId2" action="ppaction://hlinksldjump"/>
              </a:rPr>
              <a:t>[GS 4]</a:t>
            </a:r>
            <a:endParaRPr lang="es-ES" sz="1800" b="1" dirty="0" smtClean="0">
              <a:latin typeface="+mj-lt"/>
              <a:cs typeface="Times New Roman" pitchFamily="18" charset="0"/>
            </a:endParaRPr>
          </a:p>
          <a:p>
            <a:pPr algn="just"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251520" y="1196752"/>
            <a:ext cx="8496944" cy="1752600"/>
          </a:xfrm>
        </p:spPr>
        <p:txBody>
          <a:bodyPr/>
          <a:lstStyle/>
          <a:p>
            <a:pPr algn="just"/>
            <a:r>
              <a:rPr lang="es-ES" sz="1800" b="1" i="1" dirty="0" smtClean="0">
                <a:latin typeface="Times New Roman" pitchFamily="18" charset="0"/>
                <a:cs typeface="Times New Roman" pitchFamily="18" charset="0"/>
              </a:rPr>
              <a:t>Cambios en el orden social</a:t>
            </a:r>
            <a:endParaRPr lang="es-ES" sz="1800" dirty="0" smtClean="0">
              <a:latin typeface="Times New Roman" pitchFamily="18" charset="0"/>
              <a:cs typeface="Times New Roman" pitchFamily="18" charset="0"/>
            </a:endParaRPr>
          </a:p>
          <a:p>
            <a:pPr algn="just"/>
            <a:r>
              <a:rPr lang="es-ES" sz="1600" dirty="0" smtClean="0">
                <a:latin typeface="Times New Roman" pitchFamily="18" charset="0"/>
                <a:cs typeface="Times New Roman" pitchFamily="18" charset="0"/>
              </a:rPr>
              <a:t>Por </a:t>
            </a:r>
            <a:r>
              <a:rPr lang="es-ES" sz="1600" dirty="0" smtClean="0">
                <a:latin typeface="Times New Roman" pitchFamily="18" charset="0"/>
                <a:cs typeface="Times New Roman" pitchFamily="18" charset="0"/>
              </a:rPr>
              <a:t>todo ello, son cada día más profundos los cambios que experimentan las comunidades locales tradicionales, como la familia patriarcal, el clan, la tribu, la aldea, otros diferentes grupos, y las mismas relaciones de la convivencia social.</a:t>
            </a:r>
          </a:p>
          <a:p>
            <a:pPr algn="just"/>
            <a:r>
              <a:rPr lang="es-ES" sz="1600" dirty="0" smtClean="0">
                <a:latin typeface="Times New Roman" pitchFamily="18" charset="0"/>
                <a:cs typeface="Times New Roman" pitchFamily="18" charset="0"/>
              </a:rPr>
              <a:t>El tipo de sociedad industrial se extiende paulatinamente, llevando a algunos países a una economía de opulencia y transformando profundamente concepciones y condiciones milenarias de la vida social. La civilización urbana tiende a un predominio análogo por el aumento de las ciudades y de su población y por la tendencia a la urbanización, que se extiende a las zonas rurales.</a:t>
            </a:r>
          </a:p>
          <a:p>
            <a:pPr algn="just"/>
            <a:r>
              <a:rPr lang="es-ES" sz="1600" dirty="0" smtClean="0">
                <a:latin typeface="Times New Roman" pitchFamily="18" charset="0"/>
                <a:cs typeface="Times New Roman" pitchFamily="18" charset="0"/>
              </a:rPr>
              <a:t>Nuevos y mejores medios de comunicación social contribuyen al conocimiento de los hechos y a difundir con rapidez y expansión máximas los modos de pensar y de sentir, provocando con ello muchas repercusiones simultáneas.</a:t>
            </a:r>
          </a:p>
          <a:p>
            <a:pPr algn="just"/>
            <a:r>
              <a:rPr lang="es-ES" sz="1600" dirty="0" smtClean="0">
                <a:latin typeface="Times New Roman" pitchFamily="18" charset="0"/>
                <a:cs typeface="Times New Roman" pitchFamily="18" charset="0"/>
              </a:rPr>
              <a:t>Y no debe subestimarse el que tantos hombres, obligados a emigrar por varios motivos, cambien su manera de vida.</a:t>
            </a:r>
          </a:p>
          <a:p>
            <a:pPr algn="just"/>
            <a:r>
              <a:rPr lang="es-ES" sz="1600" dirty="0" smtClean="0">
                <a:latin typeface="Times New Roman" pitchFamily="18" charset="0"/>
                <a:cs typeface="Times New Roman" pitchFamily="18" charset="0"/>
              </a:rPr>
              <a:t>De esta manera, las relaciones humanas se multiplican sin cesar y el mismo tiempo la </a:t>
            </a:r>
            <a:r>
              <a:rPr lang="es-ES" sz="1600" dirty="0" err="1" smtClean="0">
                <a:latin typeface="Times New Roman" pitchFamily="18" charset="0"/>
                <a:cs typeface="Times New Roman" pitchFamily="18" charset="0"/>
              </a:rPr>
              <a:t>propia</a:t>
            </a:r>
            <a:r>
              <a:rPr lang="es-ES" sz="1600" i="1" dirty="0" err="1" smtClean="0">
                <a:latin typeface="Times New Roman" pitchFamily="18" charset="0"/>
                <a:cs typeface="Times New Roman" pitchFamily="18" charset="0"/>
              </a:rPr>
              <a:t>socialización</a:t>
            </a:r>
            <a:r>
              <a:rPr lang="es-ES" sz="1600" dirty="0" smtClean="0">
                <a:latin typeface="Times New Roman" pitchFamily="18" charset="0"/>
                <a:cs typeface="Times New Roman" pitchFamily="18" charset="0"/>
              </a:rPr>
              <a:t> crea nuevas relaciones, sin que ello promueva siempre, sin embargo, el adecuado proceso de maduración de la persona y las relaciones auténticamente personales (</a:t>
            </a:r>
            <a:r>
              <a:rPr lang="es-ES" sz="1600" i="1" dirty="0" smtClean="0">
                <a:latin typeface="Times New Roman" pitchFamily="18" charset="0"/>
                <a:cs typeface="Times New Roman" pitchFamily="18" charset="0"/>
              </a:rPr>
              <a:t>personalización</a:t>
            </a:r>
            <a:r>
              <a:rPr lang="es-ES" sz="1600" dirty="0" smtClean="0">
                <a:latin typeface="Times New Roman" pitchFamily="18" charset="0"/>
                <a:cs typeface="Times New Roman" pitchFamily="18" charset="0"/>
              </a:rPr>
              <a:t>).</a:t>
            </a:r>
          </a:p>
          <a:p>
            <a:pPr algn="just"/>
            <a:r>
              <a:rPr lang="es-ES" sz="1600" dirty="0" smtClean="0">
                <a:latin typeface="Times New Roman" pitchFamily="18" charset="0"/>
                <a:cs typeface="Times New Roman" pitchFamily="18" charset="0"/>
              </a:rPr>
              <a:t>Esta evolución se manifiesta sobre todo en las naciones que se benefician ya de los progresos económicos y técnicos; pero también actúa en los pueblos en vías de desarrollo, que aspiran a obtener para sí las ventajas de la industrialización y de la urbanización. Estos últimos, sobre todo los que poseen tradiciones más antiguas, sienten también la tendencia a un ejercicio más perfecto y personal de la libertad</a:t>
            </a:r>
            <a:r>
              <a:rPr lang="es-ES" sz="1600" dirty="0" smtClean="0">
                <a:latin typeface="Times New Roman" pitchFamily="18" charset="0"/>
                <a:cs typeface="Times New Roman" pitchFamily="18" charset="0"/>
              </a:rPr>
              <a:t>.   </a:t>
            </a:r>
            <a:r>
              <a:rPr lang="es-ES" sz="1600" b="1" dirty="0" smtClean="0">
                <a:latin typeface="+mj-lt"/>
                <a:cs typeface="Times New Roman" pitchFamily="18" charset="0"/>
              </a:rPr>
              <a:t>[</a:t>
            </a:r>
            <a:r>
              <a:rPr lang="es-ES" sz="1600" b="1" dirty="0" smtClean="0">
                <a:latin typeface="+mj-lt"/>
                <a:cs typeface="Times New Roman" pitchFamily="18" charset="0"/>
                <a:hlinkClick r:id="rId2" action="ppaction://hlinksldjump"/>
              </a:rPr>
              <a:t>GS 6</a:t>
            </a:r>
            <a:r>
              <a:rPr lang="es-ES" sz="1600" b="1" dirty="0" smtClean="0">
                <a:latin typeface="+mj-lt"/>
                <a:cs typeface="Times New Roman" pitchFamily="18" charset="0"/>
              </a:rPr>
              <a:t>]</a:t>
            </a:r>
            <a:endParaRPr lang="es-ES" sz="1600" b="1" dirty="0" smtClean="0">
              <a:latin typeface="+mj-lt"/>
              <a:cs typeface="Times New Roman" pitchFamily="18" charset="0"/>
            </a:endParaRPr>
          </a:p>
          <a:p>
            <a:pPr algn="just" eaLnBrk="1" hangingPunct="1"/>
            <a:endParaRPr lang="es-ES" sz="1800" dirty="0" smtClean="0">
              <a:latin typeface="Times New Roman" pitchFamily="18" charset="0"/>
              <a:cs typeface="Times New Roman" pitchFamily="18" charset="0"/>
            </a:endParaRPr>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7400925" cy="1752600"/>
          </a:xfrm>
        </p:spPr>
        <p:txBody>
          <a:bodyPr/>
          <a:lstStyle/>
          <a:p>
            <a:pPr algn="just"/>
            <a:r>
              <a:rPr lang="es-ES" sz="2400" dirty="0" smtClean="0">
                <a:latin typeface="Times New Roman" pitchFamily="18" charset="0"/>
                <a:cs typeface="Times New Roman" pitchFamily="18" charset="0"/>
              </a:rPr>
              <a:t>El Señor dijo: «Yo he visto la opresión de mi pueblo, que está en Egipto, y he oído los gritos de dolor, provocados por sus capataces. Sí, conozco muy bien sus sufrimientos.</a:t>
            </a:r>
          </a:p>
          <a:p>
            <a:pPr algn="just"/>
            <a:r>
              <a:rPr lang="es-ES" sz="2400" dirty="0" smtClean="0">
                <a:latin typeface="Times New Roman" pitchFamily="18" charset="0"/>
                <a:cs typeface="Times New Roman" pitchFamily="18" charset="0"/>
              </a:rPr>
              <a:t>Por </a:t>
            </a:r>
            <a:r>
              <a:rPr lang="es-ES" sz="2400" dirty="0" smtClean="0">
                <a:latin typeface="Times New Roman" pitchFamily="18" charset="0"/>
                <a:cs typeface="Times New Roman" pitchFamily="18" charset="0"/>
              </a:rPr>
              <a:t>eso he bajado a librarlo del poder de los egipcios y a hacerlo subir, desde aquel país, a una tierra fértil y espaciosa, a una tierra que mana leche y miel, al país de los cananeos, los hititas, los amorreos, los </a:t>
            </a:r>
            <a:r>
              <a:rPr lang="es-ES" sz="2400" dirty="0" err="1" smtClean="0">
                <a:latin typeface="Times New Roman" pitchFamily="18" charset="0"/>
                <a:cs typeface="Times New Roman" pitchFamily="18" charset="0"/>
              </a:rPr>
              <a:t>perizitas</a:t>
            </a:r>
            <a:r>
              <a:rPr lang="es-ES" sz="2400" dirty="0" smtClean="0">
                <a:latin typeface="Times New Roman" pitchFamily="18" charset="0"/>
                <a:cs typeface="Times New Roman" pitchFamily="18" charset="0"/>
              </a:rPr>
              <a:t>, los </a:t>
            </a:r>
            <a:r>
              <a:rPr lang="es-ES" sz="2400" dirty="0" err="1" smtClean="0">
                <a:latin typeface="Times New Roman" pitchFamily="18" charset="0"/>
                <a:cs typeface="Times New Roman" pitchFamily="18" charset="0"/>
              </a:rPr>
              <a:t>jivitas</a:t>
            </a:r>
            <a:r>
              <a:rPr lang="es-ES" sz="2400" dirty="0" smtClean="0">
                <a:latin typeface="Times New Roman" pitchFamily="18" charset="0"/>
                <a:cs typeface="Times New Roman" pitchFamily="18" charset="0"/>
              </a:rPr>
              <a:t> y los jebuseos.</a:t>
            </a:r>
          </a:p>
          <a:p>
            <a:pPr algn="just"/>
            <a:r>
              <a:rPr lang="es-ES" sz="2400" dirty="0" smtClean="0">
                <a:latin typeface="Times New Roman" pitchFamily="18" charset="0"/>
                <a:cs typeface="Times New Roman" pitchFamily="18" charset="0"/>
              </a:rPr>
              <a:t>El </a:t>
            </a:r>
            <a:r>
              <a:rPr lang="es-ES" sz="2400" dirty="0" smtClean="0">
                <a:latin typeface="Times New Roman" pitchFamily="18" charset="0"/>
                <a:cs typeface="Times New Roman" pitchFamily="18" charset="0"/>
              </a:rPr>
              <a:t>clamor de los israelitas ha llegado hasta mi y he visto cómo son oprimidos por los egipcios</a:t>
            </a:r>
            <a:r>
              <a:rPr lang="es-ES" sz="2400" dirty="0" smtClean="0">
                <a:latin typeface="Times New Roman" pitchFamily="18" charset="0"/>
                <a:cs typeface="Times New Roman" pitchFamily="18" charset="0"/>
              </a:rPr>
              <a:t>.</a:t>
            </a:r>
          </a:p>
          <a:p>
            <a:pPr algn="just"/>
            <a:endParaRPr lang="es-ES" sz="2400" dirty="0" smtClean="0">
              <a:latin typeface="Times New Roman" pitchFamily="18" charset="0"/>
              <a:cs typeface="Times New Roman" pitchFamily="18" charset="0"/>
            </a:endParaRPr>
          </a:p>
          <a:p>
            <a:pPr algn="r"/>
            <a:r>
              <a:rPr lang="es-ES" sz="2400" b="1" dirty="0" smtClean="0">
                <a:latin typeface="+mj-lt"/>
                <a:cs typeface="Times New Roman" pitchFamily="18" charset="0"/>
              </a:rPr>
              <a:t>[</a:t>
            </a:r>
            <a:r>
              <a:rPr lang="es-ES" sz="2400" b="1" dirty="0" smtClean="0">
                <a:latin typeface="+mj-lt"/>
                <a:cs typeface="Times New Roman" pitchFamily="18" charset="0"/>
                <a:hlinkClick r:id="rId2" action="ppaction://hlinksldjump"/>
              </a:rPr>
              <a:t>Ex 3, 7 - 9</a:t>
            </a:r>
            <a:r>
              <a:rPr lang="es-ES" sz="2400" b="1" dirty="0" smtClean="0">
                <a:latin typeface="+mj-lt"/>
                <a:cs typeface="Times New Roman" pitchFamily="18" charset="0"/>
              </a:rPr>
              <a:t>]</a:t>
            </a:r>
            <a:endParaRPr lang="es-ES" sz="2400" b="1" dirty="0" smtClean="0">
              <a:latin typeface="+mj-lt"/>
              <a:cs typeface="Times New Roman" pitchFamily="18" charset="0"/>
            </a:endParaRPr>
          </a:p>
          <a:p>
            <a:pPr algn="just"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7400925" cy="1752600"/>
          </a:xfrm>
        </p:spPr>
        <p:txBody>
          <a:bodyPr/>
          <a:lstStyle/>
          <a:p>
            <a:pPr algn="just"/>
            <a:r>
              <a:rPr lang="es-ES" sz="2000" b="1" i="1" dirty="0" smtClean="0">
                <a:latin typeface="Times New Roman" pitchFamily="18" charset="0"/>
                <a:cs typeface="Times New Roman" pitchFamily="18" charset="0"/>
              </a:rPr>
              <a:t>Destinatarios de la palabra conciliar</a:t>
            </a:r>
            <a:endParaRPr lang="es-ES" sz="2000" dirty="0" smtClean="0">
              <a:latin typeface="Times New Roman" pitchFamily="18" charset="0"/>
              <a:cs typeface="Times New Roman" pitchFamily="18" charset="0"/>
            </a:endParaRPr>
          </a:p>
          <a:p>
            <a:pPr algn="just"/>
            <a:r>
              <a:rPr lang="es-ES" sz="2000" dirty="0" smtClean="0">
                <a:latin typeface="Times New Roman" pitchFamily="18" charset="0"/>
                <a:cs typeface="Times New Roman" pitchFamily="18" charset="0"/>
              </a:rPr>
              <a:t>Por </a:t>
            </a:r>
            <a:r>
              <a:rPr lang="es-ES" sz="2000" dirty="0" smtClean="0">
                <a:latin typeface="Times New Roman" pitchFamily="18" charset="0"/>
                <a:cs typeface="Times New Roman" pitchFamily="18" charset="0"/>
              </a:rPr>
              <a:t>ello, el Concilio Vaticano II, tras haber profundizado en el misterio de la Iglesia, se dirige ahora no sólo a los hijos de la Iglesia católica y a cuantos invocan a Cristo, sino a todos los hombres, con el deseo de anunciar a todos cómo entiende la presencia y la acción de la Iglesia en el mundo actual.</a:t>
            </a:r>
          </a:p>
          <a:p>
            <a:pPr algn="just"/>
            <a:r>
              <a:rPr lang="es-ES" sz="2000" dirty="0" smtClean="0">
                <a:latin typeface="Times New Roman" pitchFamily="18" charset="0"/>
                <a:cs typeface="Times New Roman" pitchFamily="18" charset="0"/>
              </a:rPr>
              <a:t>Tiene pues, ante sí la Iglesia al mundo, esto es, la entera familia humana con el conjunto universal de las realidades entre las que ésta vive; el mundo, teatro de la historia humana, con sus afanes, fracasos y victorias; el mundo, que los cristianos creen fundado y conservado por el amor del Creador, esclavizado bajo la servidumbre del pecado, pero liberado por Cristo, crucificado y resucitado, roto el poder del demonio, para que el mundo se transforme según el propósito divino y llegue a su consumación</a:t>
            </a:r>
            <a:r>
              <a:rPr lang="es-ES" sz="2000" dirty="0" smtClean="0">
                <a:latin typeface="Times New Roman" pitchFamily="18" charset="0"/>
                <a:cs typeface="Times New Roman" pitchFamily="18" charset="0"/>
              </a:rPr>
              <a:t>.</a:t>
            </a:r>
          </a:p>
          <a:p>
            <a:pPr algn="just"/>
            <a:endParaRPr lang="es-ES" sz="2000" dirty="0" smtClean="0">
              <a:latin typeface="Times New Roman" pitchFamily="18" charset="0"/>
              <a:cs typeface="Times New Roman" pitchFamily="18" charset="0"/>
            </a:endParaRPr>
          </a:p>
          <a:p>
            <a:pPr algn="r"/>
            <a:r>
              <a:rPr lang="es-ES" sz="2000" b="1" dirty="0" smtClean="0">
                <a:latin typeface="+mj-lt"/>
                <a:cs typeface="Times New Roman" pitchFamily="18" charset="0"/>
              </a:rPr>
              <a:t>[</a:t>
            </a:r>
            <a:r>
              <a:rPr lang="es-ES" sz="2000" b="1" dirty="0" smtClean="0">
                <a:latin typeface="+mj-lt"/>
                <a:cs typeface="Times New Roman" pitchFamily="18" charset="0"/>
                <a:hlinkClick r:id="rId2" action="ppaction://hlinksldjump"/>
              </a:rPr>
              <a:t>GS 2</a:t>
            </a:r>
            <a:r>
              <a:rPr lang="es-ES" sz="2000" b="1" dirty="0" smtClean="0">
                <a:latin typeface="+mj-lt"/>
                <a:cs typeface="Times New Roman" pitchFamily="18" charset="0"/>
              </a:rPr>
              <a:t>]</a:t>
            </a:r>
            <a:endParaRPr lang="es-ES" sz="2000" b="1" dirty="0" smtClean="0">
              <a:latin typeface="+mj-lt"/>
              <a:cs typeface="Times New Roman" pitchFamily="18" charset="0"/>
            </a:endParaRPr>
          </a:p>
          <a:p>
            <a:pPr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7400925" cy="1752600"/>
          </a:xfrm>
        </p:spPr>
        <p:txBody>
          <a:bodyPr/>
          <a:lstStyle/>
          <a:p>
            <a:pPr algn="just" eaLnBrk="1" hangingPunct="1"/>
            <a:r>
              <a:rPr lang="es-ES" sz="2800" dirty="0" smtClean="0">
                <a:latin typeface="Times New Roman" pitchFamily="18" charset="0"/>
                <a:cs typeface="Times New Roman" pitchFamily="18" charset="0"/>
              </a:rPr>
              <a:t>Que Dios lo ha resucitado de entre los muertos y que no habrá de someterse a la corrupción, es lo que el mismo Dios ha declarado diciendo: Cumpliré las santas promesas hechas a David, aquellas que no pueden fallar</a:t>
            </a:r>
            <a:r>
              <a:rPr lang="es-ES" sz="2800" dirty="0" smtClean="0">
                <a:latin typeface="Times New Roman" pitchFamily="18" charset="0"/>
                <a:cs typeface="Times New Roman" pitchFamily="18" charset="0"/>
              </a:rPr>
              <a:t>.</a:t>
            </a:r>
          </a:p>
          <a:p>
            <a:pPr eaLnBrk="1" hangingPunct="1"/>
            <a:endParaRPr lang="es-ES" sz="1800" dirty="0" smtClean="0"/>
          </a:p>
          <a:p>
            <a:pPr eaLnBrk="1" hangingPunct="1"/>
            <a:endParaRPr lang="es-ES" sz="1800" dirty="0" smtClean="0"/>
          </a:p>
          <a:p>
            <a:pPr eaLnBrk="1" hangingPunct="1"/>
            <a:endParaRPr lang="es-ES" sz="1800" dirty="0" smtClean="0"/>
          </a:p>
          <a:p>
            <a:pPr algn="r" eaLnBrk="1" hangingPunct="1"/>
            <a:r>
              <a:rPr lang="es-ES" sz="1800" b="1" dirty="0" smtClean="0"/>
              <a:t>[</a:t>
            </a:r>
            <a:r>
              <a:rPr lang="es-ES" sz="1800" b="1" dirty="0" smtClean="0">
                <a:hlinkClick r:id="rId2" action="ppaction://hlinksldjump"/>
              </a:rPr>
              <a:t>Jn 13, 34</a:t>
            </a:r>
            <a:r>
              <a:rPr lang="es-ES" sz="1800" b="1" dirty="0" smtClean="0"/>
              <a:t>]</a:t>
            </a:r>
            <a:endParaRPr lang="es-ES" sz="1800" b="1"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67544" y="1196752"/>
            <a:ext cx="8463855" cy="1752600"/>
          </a:xfrm>
        </p:spPr>
        <p:txBody>
          <a:bodyPr/>
          <a:lstStyle/>
          <a:p>
            <a:pPr algn="just"/>
            <a:r>
              <a:rPr lang="es-ES" sz="1600" b="1" i="1" dirty="0" smtClean="0">
                <a:latin typeface="Times New Roman" pitchFamily="18" charset="0"/>
                <a:cs typeface="Times New Roman" pitchFamily="18" charset="0"/>
              </a:rPr>
              <a:t>El Verbo encarnado y la solidaridad humana</a:t>
            </a:r>
            <a:endParaRPr lang="es-ES" sz="1600" dirty="0" smtClean="0">
              <a:latin typeface="Times New Roman" pitchFamily="18" charset="0"/>
              <a:cs typeface="Times New Roman" pitchFamily="18" charset="0"/>
            </a:endParaRPr>
          </a:p>
          <a:p>
            <a:pPr algn="just"/>
            <a:r>
              <a:rPr lang="es-ES" sz="1400" dirty="0" smtClean="0">
                <a:latin typeface="Times New Roman" pitchFamily="18" charset="0"/>
                <a:cs typeface="Times New Roman" pitchFamily="18" charset="0"/>
              </a:rPr>
              <a:t>Dios </a:t>
            </a:r>
            <a:r>
              <a:rPr lang="es-ES" sz="1400" dirty="0" smtClean="0">
                <a:latin typeface="Times New Roman" pitchFamily="18" charset="0"/>
                <a:cs typeface="Times New Roman" pitchFamily="18" charset="0"/>
              </a:rPr>
              <a:t>creó al hombre no para vivir aisladamente, sino para formar sociedad. De la misma manera, Dios "ha querido santificar y salvar a los hombres no aisladamente, sin conexión alguna de unos con otros, sino constituyendo un pueblo que le confesara en verdad y le sirviera santamente". Desde el comienzo de la historia de la salvación, Dios ha elegido a los hombres no solamente en cuanto individuos, sino también a cuanto miembros de una determinada comunidad. A los que eligió Dios manifestando su propósito, denominó </a:t>
            </a:r>
            <a:r>
              <a:rPr lang="es-ES" sz="1400" i="1" dirty="0" smtClean="0">
                <a:latin typeface="Times New Roman" pitchFamily="18" charset="0"/>
                <a:cs typeface="Times New Roman" pitchFamily="18" charset="0"/>
              </a:rPr>
              <a:t>pueblo suyo</a:t>
            </a:r>
            <a:r>
              <a:rPr lang="es-ES" sz="1400" dirty="0" smtClean="0">
                <a:latin typeface="Times New Roman" pitchFamily="18" charset="0"/>
                <a:cs typeface="Times New Roman" pitchFamily="18" charset="0"/>
              </a:rPr>
              <a:t> (</a:t>
            </a:r>
            <a:r>
              <a:rPr lang="es-ES" sz="1400" i="1" dirty="0" smtClean="0">
                <a:latin typeface="Times New Roman" pitchFamily="18" charset="0"/>
                <a:cs typeface="Times New Roman" pitchFamily="18" charset="0"/>
              </a:rPr>
              <a:t>Ex</a:t>
            </a:r>
            <a:r>
              <a:rPr lang="es-ES" sz="1400" dirty="0" smtClean="0">
                <a:latin typeface="Times New Roman" pitchFamily="18" charset="0"/>
                <a:cs typeface="Times New Roman" pitchFamily="18" charset="0"/>
              </a:rPr>
              <a:t> 3,7-12), con el que además estableció un pacto en el monte Sinaí.</a:t>
            </a:r>
          </a:p>
          <a:p>
            <a:pPr algn="just"/>
            <a:r>
              <a:rPr lang="es-ES" sz="1400" dirty="0" smtClean="0">
                <a:latin typeface="Times New Roman" pitchFamily="18" charset="0"/>
                <a:cs typeface="Times New Roman" pitchFamily="18" charset="0"/>
              </a:rPr>
              <a:t>Esta índole comunitaria se perfecciona y se consuma en la obra de Jesucristo. El propio Verbo encarnado quiso participar de la vida social humana. Asistió a las bodas de </a:t>
            </a:r>
            <a:r>
              <a:rPr lang="es-ES" sz="1400" dirty="0" err="1" smtClean="0">
                <a:latin typeface="Times New Roman" pitchFamily="18" charset="0"/>
                <a:cs typeface="Times New Roman" pitchFamily="18" charset="0"/>
              </a:rPr>
              <a:t>Caná</a:t>
            </a:r>
            <a:r>
              <a:rPr lang="es-ES" sz="1400" dirty="0" smtClean="0">
                <a:latin typeface="Times New Roman" pitchFamily="18" charset="0"/>
                <a:cs typeface="Times New Roman" pitchFamily="18" charset="0"/>
              </a:rPr>
              <a:t>, bajó a la casa de Zaqueo, comió con publicanos y pecadores. Reveló el amor del Padre y la excelsa vocación del hombre evocando las relaciones más comunes de la vida social y sirviéndose del lenguaje y de las imágenes de la vida diaria corriente. Sometiéndose voluntariamente a las leyes de su patria, santificó los vínculos humanos, sobre todo los de la familia, fuente de la vida social. Eligió la vida propia de un trabajador de su tiempo y de su tierra</a:t>
            </a:r>
            <a:r>
              <a:rPr lang="es-ES" sz="1400" dirty="0" smtClean="0">
                <a:latin typeface="Times New Roman" pitchFamily="18" charset="0"/>
                <a:cs typeface="Times New Roman" pitchFamily="18" charset="0"/>
              </a:rPr>
              <a:t>. En </a:t>
            </a:r>
            <a:r>
              <a:rPr lang="es-ES" sz="1400" dirty="0" smtClean="0">
                <a:latin typeface="Times New Roman" pitchFamily="18" charset="0"/>
                <a:cs typeface="Times New Roman" pitchFamily="18" charset="0"/>
              </a:rPr>
              <a:t>su predicación mandó claramente a los hijos de Dios que se trataran como hermanos. Pidió en su oración que todos sus discípulos fuesen uno. Más todavía, se ofreció hasta la muerte por todos, como Redentor de todos. Nadie tiene mayor amor que este de dar uno la vida por sus amigos (</a:t>
            </a:r>
            <a:r>
              <a:rPr lang="es-ES" sz="1400" i="1" dirty="0" smtClean="0">
                <a:latin typeface="Times New Roman" pitchFamily="18" charset="0"/>
                <a:cs typeface="Times New Roman" pitchFamily="18" charset="0"/>
              </a:rPr>
              <a:t>Io</a:t>
            </a:r>
            <a:r>
              <a:rPr lang="es-ES" sz="1400" dirty="0" smtClean="0">
                <a:latin typeface="Times New Roman" pitchFamily="18" charset="0"/>
                <a:cs typeface="Times New Roman" pitchFamily="18" charset="0"/>
              </a:rPr>
              <a:t>15,13). Y ordenó a los Apóstoles predicar a todas las gentes la nueva angélica, para que la humanidad se hiciera familia de Dios, en la que la plenitud de la ley sea el amor.</a:t>
            </a:r>
          </a:p>
          <a:p>
            <a:pPr algn="just"/>
            <a:r>
              <a:rPr lang="es-ES" sz="1400" dirty="0" smtClean="0">
                <a:latin typeface="Times New Roman" pitchFamily="18" charset="0"/>
                <a:cs typeface="Times New Roman" pitchFamily="18" charset="0"/>
              </a:rPr>
              <a:t>Primogénito entre muchos hermanos, constituye, con el don de su Espíritu, una nueva comunidad fraterna entre todos los que con fe y caridad le reciben después de su muerte y resurrección, esto es, en su Cuerpo, que es la Iglesia, en la que todos, miembros los unos de los otros, deben ayudarse mutuamente según la variedad de dones que se les hayan conferido.</a:t>
            </a:r>
          </a:p>
          <a:p>
            <a:pPr algn="just"/>
            <a:r>
              <a:rPr lang="es-ES" sz="1400" dirty="0" smtClean="0">
                <a:latin typeface="Times New Roman" pitchFamily="18" charset="0"/>
                <a:cs typeface="Times New Roman" pitchFamily="18" charset="0"/>
              </a:rPr>
              <a:t>Esta solidaridad debe aumentarse siempre hasta aquel día en que llegue su consumación y en que los hombres, salvador por la gracia, como familia amada de Dios y de Cristo hermano, darán a Dios gloria perfecta</a:t>
            </a:r>
            <a:r>
              <a:rPr lang="es-ES" sz="1400" dirty="0" smtClean="0">
                <a:latin typeface="Times New Roman" pitchFamily="18" charset="0"/>
                <a:cs typeface="Times New Roman" pitchFamily="18" charset="0"/>
              </a:rPr>
              <a:t>.</a:t>
            </a:r>
            <a:r>
              <a:rPr lang="es-ES" sz="1400" dirty="0" smtClean="0"/>
              <a:t>   </a:t>
            </a:r>
          </a:p>
          <a:p>
            <a:pPr algn="r"/>
            <a:r>
              <a:rPr lang="es-ES" sz="1400" dirty="0" smtClean="0"/>
              <a:t> </a:t>
            </a:r>
            <a:r>
              <a:rPr lang="es-ES" sz="1400" b="1" dirty="0" smtClean="0"/>
              <a:t>[</a:t>
            </a:r>
            <a:r>
              <a:rPr lang="es-ES" sz="1400" b="1" dirty="0" smtClean="0">
                <a:hlinkClick r:id="rId2" action="ppaction://hlinksldjump"/>
              </a:rPr>
              <a:t>GS 32</a:t>
            </a:r>
            <a:r>
              <a:rPr lang="es-ES" sz="1400" b="1" dirty="0" smtClean="0"/>
              <a:t>]</a:t>
            </a:r>
            <a:endParaRPr lang="es-ES" sz="1400" b="1" dirty="0" smtClean="0"/>
          </a:p>
          <a:p>
            <a:pPr algn="just"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179512" y="1196752"/>
            <a:ext cx="8496944" cy="1752600"/>
          </a:xfrm>
        </p:spPr>
        <p:txBody>
          <a:bodyPr/>
          <a:lstStyle/>
          <a:p>
            <a:pPr algn="just" eaLnBrk="1" hangingPunct="1"/>
            <a:r>
              <a:rPr lang="es-ES" sz="1800" dirty="0" smtClean="0">
                <a:latin typeface="Times New Roman" pitchFamily="18" charset="0"/>
                <a:cs typeface="Times New Roman" pitchFamily="18" charset="0"/>
              </a:rPr>
              <a:t> </a:t>
            </a:r>
            <a:r>
              <a:rPr lang="es-ES" sz="2400" dirty="0" smtClean="0">
                <a:latin typeface="Times New Roman" pitchFamily="18" charset="0"/>
                <a:cs typeface="Times New Roman" pitchFamily="18" charset="0"/>
              </a:rPr>
              <a:t>En una palabra, ahora existen tres cosas: la fe, la esperanza y el amor, pero la más grande todas es el amor</a:t>
            </a:r>
            <a:r>
              <a:rPr lang="es-ES" sz="2400" dirty="0" smtClean="0">
                <a:latin typeface="Times New Roman" pitchFamily="18" charset="0"/>
                <a:cs typeface="Times New Roman" pitchFamily="18" charset="0"/>
              </a:rPr>
              <a:t>.</a:t>
            </a:r>
            <a:endParaRPr lang="es-ES" sz="1800" dirty="0" smtClean="0"/>
          </a:p>
          <a:p>
            <a:pPr algn="r" eaLnBrk="1" hangingPunct="1"/>
            <a:r>
              <a:rPr lang="es-ES" sz="1800" dirty="0" smtClean="0"/>
              <a:t>[</a:t>
            </a:r>
            <a:r>
              <a:rPr lang="es-ES" sz="1800" dirty="0" smtClean="0">
                <a:hlinkClick r:id="rId2" action="ppaction://hlinksldjump"/>
              </a:rPr>
              <a:t>1 </a:t>
            </a:r>
            <a:r>
              <a:rPr lang="es-ES" sz="1800" dirty="0" err="1" smtClean="0">
                <a:hlinkClick r:id="rId2" action="ppaction://hlinksldjump"/>
              </a:rPr>
              <a:t>Cor</a:t>
            </a:r>
            <a:r>
              <a:rPr lang="es-ES" sz="1800" dirty="0" smtClean="0">
                <a:hlinkClick r:id="rId2" action="ppaction://hlinksldjump"/>
              </a:rPr>
              <a:t> 13, 13</a:t>
            </a:r>
            <a:r>
              <a:rPr lang="es-ES" sz="1800" dirty="0" smtClean="0"/>
              <a:t>]</a:t>
            </a:r>
          </a:p>
          <a:p>
            <a:pPr algn="r" eaLnBrk="1" hangingPunct="1"/>
            <a:endParaRPr lang="es-ES" sz="1800" dirty="0" smtClean="0"/>
          </a:p>
          <a:p>
            <a:pPr algn="just" eaLnBrk="1" hangingPunct="1"/>
            <a:r>
              <a:rPr lang="es-ES" sz="2400" dirty="0" smtClean="0">
                <a:latin typeface="Times New Roman" pitchFamily="18" charset="0"/>
                <a:cs typeface="Times New Roman" pitchFamily="18" charset="0"/>
              </a:rPr>
              <a:t>Pero </a:t>
            </a:r>
            <a:r>
              <a:rPr lang="es-ES" sz="2400" dirty="0" smtClean="0">
                <a:latin typeface="Times New Roman" pitchFamily="18" charset="0"/>
                <a:cs typeface="Times New Roman" pitchFamily="18" charset="0"/>
              </a:rPr>
              <a:t>si caminamos en la luz, como el mismo está en la luz, estamos en comunión unos con otros, y la sangre de su Hijo Jesús nos purifica de todo pecado.</a:t>
            </a:r>
            <a:endParaRPr lang="es-ES" sz="2400" dirty="0" smtClean="0">
              <a:latin typeface="Times New Roman" pitchFamily="18" charset="0"/>
              <a:cs typeface="Times New Roman" pitchFamily="18" charset="0"/>
            </a:endParaRPr>
          </a:p>
          <a:p>
            <a:pPr algn="just" eaLnBrk="1" hangingPunct="1"/>
            <a:r>
              <a:rPr lang="es-ES" sz="2400" dirty="0" smtClean="0">
                <a:latin typeface="Times New Roman" pitchFamily="18" charset="0"/>
                <a:cs typeface="Times New Roman" pitchFamily="18" charset="0"/>
              </a:rPr>
              <a:t>Si </a:t>
            </a:r>
            <a:r>
              <a:rPr lang="es-ES" sz="2400" dirty="0" smtClean="0">
                <a:latin typeface="Times New Roman" pitchFamily="18" charset="0"/>
                <a:cs typeface="Times New Roman" pitchFamily="18" charset="0"/>
              </a:rPr>
              <a:t>decimos que no tenemos pecado, nos engañamos a nosotros mismos y la verdad no está en nosotros.</a:t>
            </a:r>
            <a:endParaRPr lang="es-ES" sz="2400" dirty="0" smtClean="0">
              <a:latin typeface="Times New Roman" pitchFamily="18" charset="0"/>
              <a:cs typeface="Times New Roman" pitchFamily="18" charset="0"/>
            </a:endParaRPr>
          </a:p>
          <a:p>
            <a:pPr algn="just" eaLnBrk="1" hangingPunct="1"/>
            <a:r>
              <a:rPr lang="es-ES" sz="2400" dirty="0" smtClean="0">
                <a:latin typeface="Times New Roman" pitchFamily="18" charset="0"/>
                <a:cs typeface="Times New Roman" pitchFamily="18" charset="0"/>
              </a:rPr>
              <a:t>Si </a:t>
            </a:r>
            <a:r>
              <a:rPr lang="es-ES" sz="2400" dirty="0" smtClean="0">
                <a:latin typeface="Times New Roman" pitchFamily="18" charset="0"/>
                <a:cs typeface="Times New Roman" pitchFamily="18" charset="0"/>
              </a:rPr>
              <a:t>confesamos nuestros pecados, él es fiel y justo para perdonarnos y purificarnos de toda maldad.</a:t>
            </a:r>
            <a:endParaRPr lang="es-ES" sz="2400" dirty="0" smtClean="0">
              <a:latin typeface="Times New Roman" pitchFamily="18" charset="0"/>
              <a:cs typeface="Times New Roman" pitchFamily="18" charset="0"/>
            </a:endParaRPr>
          </a:p>
          <a:p>
            <a:pPr algn="just" eaLnBrk="1" hangingPunct="1"/>
            <a:r>
              <a:rPr lang="es-ES" sz="2400" dirty="0" smtClean="0">
                <a:latin typeface="Times New Roman" pitchFamily="18" charset="0"/>
                <a:cs typeface="Times New Roman" pitchFamily="18" charset="0"/>
              </a:rPr>
              <a:t>Si </a:t>
            </a:r>
            <a:r>
              <a:rPr lang="es-ES" sz="2400" dirty="0" smtClean="0">
                <a:latin typeface="Times New Roman" pitchFamily="18" charset="0"/>
                <a:cs typeface="Times New Roman" pitchFamily="18" charset="0"/>
              </a:rPr>
              <a:t>decimos que no hemos pecado, lo hacemos pasar por mentiroso, y su palabra no está en nosotros</a:t>
            </a:r>
            <a:r>
              <a:rPr lang="es-ES" sz="2400" dirty="0" smtClean="0">
                <a:latin typeface="Times New Roman" pitchFamily="18" charset="0"/>
                <a:cs typeface="Times New Roman" pitchFamily="18" charset="0"/>
              </a:rPr>
              <a:t>.</a:t>
            </a:r>
          </a:p>
          <a:p>
            <a:pPr algn="r" eaLnBrk="1" hangingPunct="1"/>
            <a:r>
              <a:rPr lang="es-ES" sz="2400" dirty="0" smtClean="0">
                <a:latin typeface="Times New Roman" pitchFamily="18" charset="0"/>
                <a:cs typeface="Times New Roman" pitchFamily="18" charset="0"/>
              </a:rPr>
              <a:t>[</a:t>
            </a:r>
            <a:r>
              <a:rPr lang="es-ES" sz="2400" dirty="0" smtClean="0">
                <a:latin typeface="+mj-lt"/>
                <a:cs typeface="Times New Roman" pitchFamily="18" charset="0"/>
                <a:hlinkClick r:id="rId2" action="ppaction://hlinksldjump"/>
              </a:rPr>
              <a:t>1Jn 1, 7 - 10</a:t>
            </a:r>
            <a:r>
              <a:rPr lang="es-ES" sz="2400" dirty="0" smtClean="0">
                <a:latin typeface="Times New Roman" pitchFamily="18" charset="0"/>
                <a:cs typeface="Times New Roman" pitchFamily="18" charset="0"/>
              </a:rPr>
              <a:t>]</a:t>
            </a:r>
            <a:endParaRPr lang="es-ES" sz="2400" dirty="0" smtClean="0">
              <a:latin typeface="Times New Roman" pitchFamily="18" charset="0"/>
              <a:cs typeface="Times New Roman" pitchFamily="18" charset="0"/>
            </a:endParaRPr>
          </a:p>
          <a:p>
            <a:pPr algn="just" eaLnBrk="1" hangingPunct="1"/>
            <a:endParaRPr lang="es-ES" sz="1800" dirty="0" smtClean="0"/>
          </a:p>
          <a:p>
            <a:pPr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67544" y="1412776"/>
            <a:ext cx="8319839" cy="2144836"/>
          </a:xfrm>
        </p:spPr>
        <p:txBody>
          <a:bodyPr/>
          <a:lstStyle/>
          <a:p>
            <a:pPr algn="just"/>
            <a:r>
              <a:rPr lang="es-ES" sz="1800" b="1" i="1" dirty="0" smtClean="0">
                <a:latin typeface="Times New Roman" pitchFamily="18" charset="0"/>
                <a:cs typeface="Times New Roman" pitchFamily="18" charset="0"/>
              </a:rPr>
              <a:t>La acción caritativa como distintivo del apostolado </a:t>
            </a:r>
            <a:r>
              <a:rPr lang="es-ES" sz="1800" b="1" i="1" dirty="0" smtClean="0">
                <a:latin typeface="Times New Roman" pitchFamily="18" charset="0"/>
                <a:cs typeface="Times New Roman" pitchFamily="18" charset="0"/>
              </a:rPr>
              <a:t>cristiano (AA 8)</a:t>
            </a:r>
            <a:endParaRPr lang="es-ES" sz="1800" dirty="0" smtClean="0">
              <a:latin typeface="Times New Roman" pitchFamily="18" charset="0"/>
              <a:cs typeface="Times New Roman" pitchFamily="18" charset="0"/>
            </a:endParaRPr>
          </a:p>
          <a:p>
            <a:pPr algn="just"/>
            <a:r>
              <a:rPr lang="es-ES" sz="1600" dirty="0" smtClean="0">
                <a:latin typeface="Times New Roman" pitchFamily="18" charset="0"/>
                <a:cs typeface="Times New Roman" pitchFamily="18" charset="0"/>
              </a:rPr>
              <a:t>Si </a:t>
            </a:r>
            <a:r>
              <a:rPr lang="es-ES" sz="1600" dirty="0" smtClean="0">
                <a:latin typeface="Times New Roman" pitchFamily="18" charset="0"/>
                <a:cs typeface="Times New Roman" pitchFamily="18" charset="0"/>
              </a:rPr>
              <a:t>bien todo el ejercicio del apostolado debe proceder y recibir su fuerza de la caridad, algunas obras, por su propia naturaleza, son aptas para convertirse en expresión viva de la misma caridad, que quiso Cristo Señor fuera prueba de su misión mesiánica (Cf. </a:t>
            </a:r>
            <a:r>
              <a:rPr lang="es-ES" sz="1600" i="1" dirty="0" err="1" smtClean="0">
                <a:latin typeface="Times New Roman" pitchFamily="18" charset="0"/>
                <a:cs typeface="Times New Roman" pitchFamily="18" charset="0"/>
              </a:rPr>
              <a:t>Mt</a:t>
            </a:r>
            <a:r>
              <a:rPr lang="es-ES" sz="1600" dirty="0" err="1" smtClean="0">
                <a:latin typeface="Times New Roman" pitchFamily="18" charset="0"/>
                <a:cs typeface="Times New Roman" pitchFamily="18" charset="0"/>
              </a:rPr>
              <a:t>.</a:t>
            </a:r>
            <a:r>
              <a:rPr lang="es-ES" sz="1600" dirty="0" smtClean="0">
                <a:latin typeface="Times New Roman" pitchFamily="18" charset="0"/>
                <a:cs typeface="Times New Roman" pitchFamily="18" charset="0"/>
              </a:rPr>
              <a:t>, 11,4-5).</a:t>
            </a:r>
          </a:p>
          <a:p>
            <a:pPr algn="just"/>
            <a:r>
              <a:rPr lang="es-ES" sz="1600" dirty="0" smtClean="0">
                <a:latin typeface="Times New Roman" pitchFamily="18" charset="0"/>
                <a:cs typeface="Times New Roman" pitchFamily="18" charset="0"/>
              </a:rPr>
              <a:t>El mandamiento supremo en la ley es amar a Dios de todo corazón y al prójimo como a sí mismo (Cf. </a:t>
            </a:r>
            <a:r>
              <a:rPr lang="es-ES" sz="1600" i="1" dirty="0" err="1" smtClean="0">
                <a:latin typeface="Times New Roman" pitchFamily="18" charset="0"/>
                <a:cs typeface="Times New Roman" pitchFamily="18" charset="0"/>
              </a:rPr>
              <a:t>Mt</a:t>
            </a:r>
            <a:r>
              <a:rPr lang="es-ES" sz="1600" dirty="0" err="1" smtClean="0">
                <a:latin typeface="Times New Roman" pitchFamily="18" charset="0"/>
                <a:cs typeface="Times New Roman" pitchFamily="18" charset="0"/>
              </a:rPr>
              <a:t>.</a:t>
            </a:r>
            <a:r>
              <a:rPr lang="es-ES" sz="1600" dirty="0" smtClean="0">
                <a:latin typeface="Times New Roman" pitchFamily="18" charset="0"/>
                <a:cs typeface="Times New Roman" pitchFamily="18" charset="0"/>
              </a:rPr>
              <a:t>, 22,27-40). Ahora bien, Cristo hizo suyo este mandamiento de caridad para con el prójimo y lo enriqueció con un nuevo sentido, al querer hacerse El un mismo objeto de la caridad con los hermanos, diciendo: "Cuantas veces hicisteis eso a uno de estos mis hermanos menores, a mí me lo hicisteis" (</a:t>
            </a:r>
            <a:r>
              <a:rPr lang="es-ES" sz="1600" i="1" dirty="0" err="1" smtClean="0">
                <a:latin typeface="Times New Roman" pitchFamily="18" charset="0"/>
                <a:cs typeface="Times New Roman" pitchFamily="18" charset="0"/>
              </a:rPr>
              <a:t>Mt</a:t>
            </a:r>
            <a:r>
              <a:rPr lang="es-ES" sz="1600" dirty="0" err="1" smtClean="0">
                <a:latin typeface="Times New Roman" pitchFamily="18" charset="0"/>
                <a:cs typeface="Times New Roman" pitchFamily="18" charset="0"/>
              </a:rPr>
              <a:t>.</a:t>
            </a:r>
            <a:r>
              <a:rPr lang="es-ES" sz="1600" dirty="0" smtClean="0">
                <a:latin typeface="Times New Roman" pitchFamily="18" charset="0"/>
                <a:cs typeface="Times New Roman" pitchFamily="18" charset="0"/>
              </a:rPr>
              <a:t>, 25,40). El, pues, tomando la naturaleza humana, se asoció familiarmente todo el género humano, con una cierta solidaridad sobrenatural, y constituyó la caridad como distintivo de sus discípulos con estas palabras: "En esto conocerán todos que sois mis discípulos, si tenéis caridad unos con otros (</a:t>
            </a:r>
            <a:r>
              <a:rPr lang="es-ES" sz="1600" i="1" dirty="0" err="1" smtClean="0">
                <a:latin typeface="Times New Roman" pitchFamily="18" charset="0"/>
                <a:cs typeface="Times New Roman" pitchFamily="18" charset="0"/>
              </a:rPr>
              <a:t>Jn</a:t>
            </a:r>
            <a:r>
              <a:rPr lang="es-ES" sz="1600" dirty="0" err="1" smtClean="0">
                <a:latin typeface="Times New Roman" pitchFamily="18" charset="0"/>
                <a:cs typeface="Times New Roman" pitchFamily="18" charset="0"/>
              </a:rPr>
              <a:t>.</a:t>
            </a:r>
            <a:r>
              <a:rPr lang="es-ES" sz="1600" dirty="0" smtClean="0">
                <a:latin typeface="Times New Roman" pitchFamily="18" charset="0"/>
                <a:cs typeface="Times New Roman" pitchFamily="18" charset="0"/>
              </a:rPr>
              <a:t>, 13,35).</a:t>
            </a:r>
          </a:p>
          <a:p>
            <a:pPr algn="just"/>
            <a:r>
              <a:rPr lang="es-ES" sz="1600" dirty="0" smtClean="0">
                <a:latin typeface="Times New Roman" pitchFamily="18" charset="0"/>
                <a:cs typeface="Times New Roman" pitchFamily="18" charset="0"/>
              </a:rPr>
              <a:t>Como la santa Iglesia en sus principios, reuniendo el ágape de la Cena Eucarística, se manifestaba toda unida en torno de Cristo por el vínculo de la caridad, así en todo tiempo se reconoce siempre por este distintivo de amor, y al paso que se goza con las empresas de otros, reivindica las obras de caridad como deber y derecho suyo, que no puede enajenar. Por lo cual la misericordia para con los necesitados y enfermos, y las llamadas obras de caridad y de ayuda mutua para aliviar todas las necesidades humanas son consideradas por la Iglesia con un singular honor.</a:t>
            </a:r>
          </a:p>
          <a:p>
            <a:pPr eaLnBrk="1" hangingPunct="1"/>
            <a:endParaRPr lang="es-ES" sz="1600" dirty="0" smtClean="0"/>
          </a:p>
        </p:txBody>
      </p:sp>
      <p:pic>
        <p:nvPicPr>
          <p:cNvPr id="19460"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67544" y="1196752"/>
            <a:ext cx="8535863" cy="1856804"/>
          </a:xfrm>
        </p:spPr>
        <p:txBody>
          <a:bodyPr/>
          <a:lstStyle/>
          <a:p>
            <a:pPr algn="just"/>
            <a:r>
              <a:rPr lang="es-ES" sz="1600" dirty="0" smtClean="0">
                <a:latin typeface="Times New Roman" pitchFamily="18" charset="0"/>
                <a:cs typeface="Times New Roman" pitchFamily="18" charset="0"/>
              </a:rPr>
              <a:t>Estas actividades y estas obras se han hecho hoy mucho más urgentes y universales, porque los medios de comunicación son más expeditos, porque se han acortado las distancias entre los hombre y porque los habitantes de todo el mundo vienen a ser como los miembros de una familia. La acción caritativa puede y debe llegar hoy a todos los hombres y a todas las necesidades. Donde haya hombres que carecen de comida y bebida, de vestidos, de hogar, de medicinas, de trabajo, de instrucción, de los medios necesarios para llevar una vida verdaderamente humana, que se ven afligidos por las calamidades o por la falta de salud, que sufren en el destierro o en la cárcel, allí debe buscarlos y encontrarlos la caridad cristiana, consolarlos con cuidado diligente y ayudarlos con la prestación de auxilios. Esta obligación se impone, ante todo, a los hombres y a los pueblos que viven en la prosperidad.</a:t>
            </a:r>
          </a:p>
          <a:p>
            <a:pPr algn="just"/>
            <a:r>
              <a:rPr lang="es-ES" sz="1600" dirty="0" smtClean="0">
                <a:latin typeface="Times New Roman" pitchFamily="18" charset="0"/>
                <a:cs typeface="Times New Roman" pitchFamily="18" charset="0"/>
              </a:rPr>
              <a:t>Para que este ejercicio de la caridad sea verdaderamente extraordinario y aparezca como tal, es necesario que se vea en el prójimo la imagen de Dios según la cual ha sido creado, y a Cristo Señor a quien en realidad se ofrece lo que se da al necesitado; se considere como la máxima delicadeza la libertad y dignidad de la persona que recibe el auxilio; que no se manche la pureza de intención con ningún interés de la propia utilidad o por el deseo de dominar; se satisfaga ante todo a las exigencias de la justicia, y no se brinde como ofrenda de caridad lo que ya se debe por título de justicia; se quiten las causas de los males, no sólo los defectos, y se ordene el auxilio de forma que quienes lo reciben se vayan liberando poco a poco de la dependencia externa y se vayan bastando por sí mismos.</a:t>
            </a:r>
          </a:p>
          <a:p>
            <a:pPr algn="just"/>
            <a:r>
              <a:rPr lang="es-ES" sz="1600" dirty="0" smtClean="0">
                <a:latin typeface="Times New Roman" pitchFamily="18" charset="0"/>
                <a:cs typeface="Times New Roman" pitchFamily="18" charset="0"/>
              </a:rPr>
              <a:t>Aprecien, por consiguiente, en mucho los laicos y ayuden en la medida de sus posibilidades las obras de caridad y las organizaciones de asistencia social, sean privadas o públicas, o incluso internacionales, por las que se hace llegar a todos los hombres y pueblos necesitados un auxilio eficaz, cooperando en esto con todos los hombres de buena voluntad</a:t>
            </a:r>
            <a:r>
              <a:rPr lang="es-ES" sz="1600" dirty="0" smtClean="0">
                <a:latin typeface="Times New Roman" pitchFamily="18" charset="0"/>
                <a:cs typeface="Times New Roman" pitchFamily="18" charset="0"/>
              </a:rPr>
              <a:t>.     [</a:t>
            </a:r>
            <a:r>
              <a:rPr lang="es-ES" sz="1600" b="1" dirty="0" smtClean="0">
                <a:latin typeface="+mj-lt"/>
                <a:cs typeface="Times New Roman" pitchFamily="18" charset="0"/>
                <a:hlinkClick r:id="rId2" action="ppaction://hlinksldjump"/>
              </a:rPr>
              <a:t>AA 8</a:t>
            </a:r>
            <a:r>
              <a:rPr lang="es-ES" sz="1600" dirty="0" smtClean="0">
                <a:latin typeface="Times New Roman" pitchFamily="18" charset="0"/>
                <a:cs typeface="Times New Roman" pitchFamily="18" charset="0"/>
              </a:rPr>
              <a:t>]</a:t>
            </a:r>
            <a:endParaRPr lang="es-ES" sz="1600" dirty="0" smtClean="0">
              <a:latin typeface="Times New Roman" pitchFamily="18" charset="0"/>
              <a:cs typeface="Times New Roman" pitchFamily="18" charset="0"/>
            </a:endParaRPr>
          </a:p>
          <a:p>
            <a:pPr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7400925" cy="1752600"/>
          </a:xfrm>
        </p:spPr>
        <p:txBody>
          <a:bodyPr/>
          <a:lstStyle/>
          <a:p>
            <a:pPr algn="just" eaLnBrk="1" hangingPunct="1"/>
            <a:r>
              <a:rPr lang="es-ES" sz="2000" b="1" i="1" dirty="0" smtClean="0">
                <a:latin typeface="Times New Roman" pitchFamily="18" charset="0"/>
                <a:cs typeface="Times New Roman" pitchFamily="18" charset="0"/>
              </a:rPr>
              <a:t>El misterio de la Iglesia </a:t>
            </a:r>
          </a:p>
          <a:p>
            <a:pPr algn="just" eaLnBrk="1" hangingPunct="1"/>
            <a:r>
              <a:rPr lang="es-ES" sz="2000" dirty="0" smtClean="0">
                <a:latin typeface="Times New Roman" pitchFamily="18" charset="0"/>
                <a:cs typeface="Times New Roman" pitchFamily="18" charset="0"/>
              </a:rPr>
              <a:t>Cristo es la luz de los pueblos. Por ello este sacrosanto Sínodo, reunido en el Espíritu Santo, desea ardientemente iluminar a todos los hombres, anunciando el Evangelio a toda criatura (cf. </a:t>
            </a:r>
            <a:r>
              <a:rPr lang="es-ES" sz="2000" i="1" dirty="0" smtClean="0">
                <a:latin typeface="Times New Roman" pitchFamily="18" charset="0"/>
                <a:cs typeface="Times New Roman" pitchFamily="18" charset="0"/>
              </a:rPr>
              <a:t>Mc</a:t>
            </a:r>
            <a:r>
              <a:rPr lang="es-ES" sz="2000" dirty="0" smtClean="0">
                <a:latin typeface="Times New Roman" pitchFamily="18" charset="0"/>
                <a:cs typeface="Times New Roman" pitchFamily="18" charset="0"/>
              </a:rPr>
              <a:t>16,15) con la claridad de Cristo, que resplandece sobre la faz de la Iglesia. Y porque la Iglesia es en Cristo como un sacramento, o sea signo e instrumento de la unión íntima con Dios y de la unidad de todo el género humano, ella se propone presentar a sus fieles y a todo el mundo con mayor precisión su naturaleza y su misión universal, abundando en la doctrina de los concilios precedentes. Las condiciones de nuestra época hacen más urgente este deber de la Iglesia, a saber, el que iodos los hombres, que hoy están más íntimamente unidos por múltiples vínculos sociales técnicos y culturales, consigan también la unidad completa. </a:t>
            </a:r>
            <a:endParaRPr lang="es-ES" sz="2000" dirty="0" smtClean="0">
              <a:latin typeface="Times New Roman" pitchFamily="18" charset="0"/>
              <a:cs typeface="Times New Roman" pitchFamily="18" charset="0"/>
            </a:endParaRPr>
          </a:p>
          <a:p>
            <a:pPr algn="r" eaLnBrk="1" hangingPunct="1"/>
            <a:r>
              <a:rPr lang="es-ES" sz="2000" dirty="0" smtClean="0">
                <a:latin typeface="Times New Roman" pitchFamily="18" charset="0"/>
                <a:cs typeface="Times New Roman" pitchFamily="18" charset="0"/>
              </a:rPr>
              <a:t>[</a:t>
            </a:r>
            <a:r>
              <a:rPr lang="es-ES" sz="2000" b="1" dirty="0" smtClean="0">
                <a:latin typeface="+mj-lt"/>
                <a:cs typeface="Times New Roman" pitchFamily="18" charset="0"/>
                <a:hlinkClick r:id="rId2" action="ppaction://hlinksldjump"/>
              </a:rPr>
              <a:t>LG 1</a:t>
            </a:r>
            <a:r>
              <a:rPr lang="es-ES" sz="2000" dirty="0" smtClean="0">
                <a:latin typeface="Times New Roman" pitchFamily="18" charset="0"/>
                <a:cs typeface="Times New Roman" pitchFamily="18" charset="0"/>
              </a:rPr>
              <a:t>]</a:t>
            </a:r>
            <a:endParaRPr lang="es-ES" sz="2000" dirty="0" smtClean="0">
              <a:latin typeface="Times New Roman" pitchFamily="18" charset="0"/>
              <a:cs typeface="Times New Roman" pitchFamily="18" charset="0"/>
            </a:endParaRPr>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pic>
        <p:nvPicPr>
          <p:cNvPr id="4099"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graphicFrame>
        <p:nvGraphicFramePr>
          <p:cNvPr id="6" name="5 Diagrama"/>
          <p:cNvGraphicFramePr/>
          <p:nvPr/>
        </p:nvGraphicFramePr>
        <p:xfrm>
          <a:off x="285720" y="1214422"/>
          <a:ext cx="5000660" cy="3429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6 Diagrama"/>
          <p:cNvGraphicFramePr/>
          <p:nvPr/>
        </p:nvGraphicFramePr>
        <p:xfrm>
          <a:off x="3357554" y="3071810"/>
          <a:ext cx="5429288" cy="3643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8535863" cy="1752600"/>
          </a:xfrm>
        </p:spPr>
        <p:txBody>
          <a:bodyPr/>
          <a:lstStyle/>
          <a:p>
            <a:pPr algn="just"/>
            <a:r>
              <a:rPr lang="es-ES" sz="1800" dirty="0" smtClean="0">
                <a:latin typeface="Times New Roman" pitchFamily="18" charset="0"/>
                <a:cs typeface="Times New Roman" pitchFamily="18" charset="0"/>
              </a:rPr>
              <a:t>Cuando el Hijo del hombre venga en su gloria rodeado de todos los ángeles, se sentará en su trono glorioso</a:t>
            </a:r>
            <a:r>
              <a:rPr lang="es-ES" sz="1800" dirty="0" smtClean="0">
                <a:latin typeface="Times New Roman" pitchFamily="18" charset="0"/>
                <a:cs typeface="Times New Roman" pitchFamily="18" charset="0"/>
              </a:rPr>
              <a:t>. Todas </a:t>
            </a:r>
            <a:r>
              <a:rPr lang="es-ES" sz="1800" dirty="0" smtClean="0">
                <a:latin typeface="Times New Roman" pitchFamily="18" charset="0"/>
                <a:cs typeface="Times New Roman" pitchFamily="18" charset="0"/>
              </a:rPr>
              <a:t>las naciones serán reunidas en su presencia, y él separará a unos de otros, como el pastor separa las ovejas de los cabritos</a:t>
            </a:r>
            <a:r>
              <a:rPr lang="es-ES" sz="1800" dirty="0" smtClean="0">
                <a:latin typeface="Times New Roman" pitchFamily="18" charset="0"/>
                <a:cs typeface="Times New Roman" pitchFamily="18" charset="0"/>
              </a:rPr>
              <a:t>, y </a:t>
            </a:r>
            <a:r>
              <a:rPr lang="es-ES" sz="1800" dirty="0" smtClean="0">
                <a:latin typeface="Times New Roman" pitchFamily="18" charset="0"/>
                <a:cs typeface="Times New Roman" pitchFamily="18" charset="0"/>
              </a:rPr>
              <a:t>pondrá a aquellas a su derecha y a estos a su izquierda.</a:t>
            </a:r>
          </a:p>
          <a:p>
            <a:pPr algn="just"/>
            <a:r>
              <a:rPr lang="es-ES" sz="1800" dirty="0" smtClean="0">
                <a:latin typeface="Times New Roman" pitchFamily="18" charset="0"/>
                <a:cs typeface="Times New Roman" pitchFamily="18" charset="0"/>
              </a:rPr>
              <a:t>Entonces </a:t>
            </a:r>
            <a:r>
              <a:rPr lang="es-ES" sz="1800" dirty="0" smtClean="0">
                <a:latin typeface="Times New Roman" pitchFamily="18" charset="0"/>
                <a:cs typeface="Times New Roman" pitchFamily="18" charset="0"/>
              </a:rPr>
              <a:t>el Rey dirá a los que tenga a su derecha: "Vengan, benditos de mi Padre, y reciban en herencia el Reino que les fue preparado desde el comienzo del mundo</a:t>
            </a:r>
            <a:r>
              <a:rPr lang="es-ES" sz="1800" dirty="0" smtClean="0">
                <a:latin typeface="Times New Roman" pitchFamily="18" charset="0"/>
                <a:cs typeface="Times New Roman" pitchFamily="18" charset="0"/>
              </a:rPr>
              <a:t>, porque </a:t>
            </a:r>
            <a:r>
              <a:rPr lang="es-ES" sz="1800" dirty="0" smtClean="0">
                <a:latin typeface="Times New Roman" pitchFamily="18" charset="0"/>
                <a:cs typeface="Times New Roman" pitchFamily="18" charset="0"/>
              </a:rPr>
              <a:t>tuve hambre, y ustedes me dieron de comer; tuve sed, y me dieron de beber; estaba de paso, y me alojaron</a:t>
            </a:r>
            <a:r>
              <a:rPr lang="es-ES" sz="1800" dirty="0" smtClean="0">
                <a:latin typeface="Times New Roman" pitchFamily="18" charset="0"/>
                <a:cs typeface="Times New Roman" pitchFamily="18" charset="0"/>
              </a:rPr>
              <a:t>; desnudo</a:t>
            </a:r>
            <a:r>
              <a:rPr lang="es-ES" sz="1800" dirty="0" smtClean="0">
                <a:latin typeface="Times New Roman" pitchFamily="18" charset="0"/>
                <a:cs typeface="Times New Roman" pitchFamily="18" charset="0"/>
              </a:rPr>
              <a:t>, y me vistieron; enfermo, y me visitaron; preso, y me vinieron a ver".</a:t>
            </a:r>
          </a:p>
          <a:p>
            <a:pPr algn="just"/>
            <a:r>
              <a:rPr lang="es-ES" sz="1800" dirty="0" smtClean="0">
                <a:latin typeface="Times New Roman" pitchFamily="18" charset="0"/>
                <a:cs typeface="Times New Roman" pitchFamily="18" charset="0"/>
              </a:rPr>
              <a:t>Los </a:t>
            </a:r>
            <a:r>
              <a:rPr lang="es-ES" sz="1800" dirty="0" smtClean="0">
                <a:latin typeface="Times New Roman" pitchFamily="18" charset="0"/>
                <a:cs typeface="Times New Roman" pitchFamily="18" charset="0"/>
              </a:rPr>
              <a:t>justos le responderán: "Señor, ¿cuándo te vimos hambriento, y te dimos de comer; sediento, y te dimos de beber?</a:t>
            </a:r>
          </a:p>
          <a:p>
            <a:pPr algn="just"/>
            <a:r>
              <a:rPr lang="es-ES" sz="1800" dirty="0" smtClean="0">
                <a:latin typeface="Times New Roman" pitchFamily="18" charset="0"/>
                <a:cs typeface="Times New Roman" pitchFamily="18" charset="0"/>
              </a:rPr>
              <a:t>¿</a:t>
            </a:r>
            <a:r>
              <a:rPr lang="es-ES" sz="1800" dirty="0" smtClean="0">
                <a:latin typeface="Times New Roman" pitchFamily="18" charset="0"/>
                <a:cs typeface="Times New Roman" pitchFamily="18" charset="0"/>
              </a:rPr>
              <a:t>Cuándo te vimos de paso, y te alojamos; desnudo, y te vestimos?</a:t>
            </a:r>
          </a:p>
          <a:p>
            <a:pPr algn="just"/>
            <a:r>
              <a:rPr lang="es-ES" sz="1800" dirty="0" smtClean="0">
                <a:latin typeface="Times New Roman" pitchFamily="18" charset="0"/>
                <a:cs typeface="Times New Roman" pitchFamily="18" charset="0"/>
              </a:rPr>
              <a:t>¿</a:t>
            </a:r>
            <a:r>
              <a:rPr lang="es-ES" sz="1800" dirty="0" smtClean="0">
                <a:latin typeface="Times New Roman" pitchFamily="18" charset="0"/>
                <a:cs typeface="Times New Roman" pitchFamily="18" charset="0"/>
              </a:rPr>
              <a:t>Cuándo te vimos enfermo o preso, y fuimos a verte?".</a:t>
            </a:r>
          </a:p>
          <a:p>
            <a:pPr algn="just"/>
            <a:r>
              <a:rPr lang="es-ES" sz="1800" dirty="0" smtClean="0">
                <a:latin typeface="Times New Roman" pitchFamily="18" charset="0"/>
                <a:cs typeface="Times New Roman" pitchFamily="18" charset="0"/>
              </a:rPr>
              <a:t>Y </a:t>
            </a:r>
            <a:r>
              <a:rPr lang="es-ES" sz="1800" dirty="0" smtClean="0">
                <a:latin typeface="Times New Roman" pitchFamily="18" charset="0"/>
                <a:cs typeface="Times New Roman" pitchFamily="18" charset="0"/>
              </a:rPr>
              <a:t>el Rey les responderá: "Les aseguro que cada vez que lo hicieron con el más pequeño de mis hermanos, lo hicieron conmigo</a:t>
            </a:r>
            <a:r>
              <a:rPr lang="es-ES" sz="1800" dirty="0" smtClean="0">
                <a:latin typeface="Times New Roman" pitchFamily="18" charset="0"/>
                <a:cs typeface="Times New Roman" pitchFamily="18" charset="0"/>
              </a:rPr>
              <a:t>".</a:t>
            </a:r>
          </a:p>
          <a:p>
            <a:pPr algn="r"/>
            <a:r>
              <a:rPr lang="es-ES" sz="1800" b="1" dirty="0" smtClean="0">
                <a:latin typeface="+mj-lt"/>
                <a:cs typeface="Times New Roman" pitchFamily="18" charset="0"/>
              </a:rPr>
              <a:t>[</a:t>
            </a:r>
            <a:r>
              <a:rPr lang="es-ES" sz="1800" b="1" dirty="0" smtClean="0">
                <a:latin typeface="+mj-lt"/>
                <a:cs typeface="Times New Roman" pitchFamily="18" charset="0"/>
                <a:hlinkClick r:id="rId2" action="ppaction://hlinksldjump"/>
              </a:rPr>
              <a:t>Mt 25, 31 – 40</a:t>
            </a:r>
            <a:r>
              <a:rPr lang="es-ES" sz="1800" b="1" dirty="0" smtClean="0">
                <a:latin typeface="+mj-lt"/>
                <a:cs typeface="Times New Roman" pitchFamily="18" charset="0"/>
              </a:rPr>
              <a:t>]</a:t>
            </a:r>
            <a:endParaRPr lang="es-ES" sz="1800" b="1" dirty="0" smtClean="0">
              <a:latin typeface="+mj-lt"/>
              <a:cs typeface="Times New Roman" pitchFamily="18" charset="0"/>
            </a:endParaRPr>
          </a:p>
          <a:p>
            <a:pPr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19459" name="Rectangle 3"/>
          <p:cNvSpPr>
            <a:spLocks noGrp="1" noChangeArrowheads="1"/>
          </p:cNvSpPr>
          <p:nvPr>
            <p:ph type="subTitle" idx="1"/>
          </p:nvPr>
        </p:nvSpPr>
        <p:spPr>
          <a:xfrm>
            <a:off x="428625" y="1500188"/>
            <a:ext cx="7400925" cy="1752600"/>
          </a:xfrm>
        </p:spPr>
        <p:txBody>
          <a:bodyPr/>
          <a:lstStyle/>
          <a:p>
            <a:pPr algn="l"/>
            <a:r>
              <a:rPr lang="es-ES" sz="2400" dirty="0" smtClean="0">
                <a:latin typeface="Times New Roman" pitchFamily="18" charset="0"/>
                <a:cs typeface="Times New Roman" pitchFamily="18" charset="0"/>
              </a:rPr>
              <a:t>Tengan los mismos sentimientos de Cristo Jesús.</a:t>
            </a:r>
          </a:p>
          <a:p>
            <a:pPr algn="l"/>
            <a:r>
              <a:rPr lang="es-ES" sz="2400" dirty="0" smtClean="0">
                <a:latin typeface="Times New Roman" pitchFamily="18" charset="0"/>
                <a:cs typeface="Times New Roman" pitchFamily="18" charset="0"/>
              </a:rPr>
              <a:t>El</a:t>
            </a:r>
            <a:r>
              <a:rPr lang="es-ES" sz="2400" dirty="0" smtClean="0">
                <a:latin typeface="Times New Roman" pitchFamily="18" charset="0"/>
                <a:cs typeface="Times New Roman" pitchFamily="18" charset="0"/>
              </a:rPr>
              <a:t>, que era de condición divina,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no consideró esta igualdad con Dios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como algo que debía guardar celosamente:</a:t>
            </a:r>
          </a:p>
          <a:p>
            <a:pPr algn="l"/>
            <a:r>
              <a:rPr lang="es-ES" sz="2400" dirty="0" smtClean="0">
                <a:latin typeface="Times New Roman" pitchFamily="18" charset="0"/>
                <a:cs typeface="Times New Roman" pitchFamily="18" charset="0"/>
              </a:rPr>
              <a:t>al </a:t>
            </a:r>
            <a:r>
              <a:rPr lang="es-ES" sz="2400" dirty="0" smtClean="0">
                <a:latin typeface="Times New Roman" pitchFamily="18" charset="0"/>
                <a:cs typeface="Times New Roman" pitchFamily="18" charset="0"/>
              </a:rPr>
              <a:t>contrario, se anonadó a sí mismo,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tomando la condición de servidor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y haciéndose semejante a los hombres.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Y presentándose con aspecto humano,</a:t>
            </a:r>
          </a:p>
          <a:p>
            <a:pPr algn="l"/>
            <a:r>
              <a:rPr lang="es-ES" sz="2400" dirty="0" smtClean="0">
                <a:latin typeface="Times New Roman" pitchFamily="18" charset="0"/>
                <a:cs typeface="Times New Roman" pitchFamily="18" charset="0"/>
              </a:rPr>
              <a:t>se </a:t>
            </a:r>
            <a:r>
              <a:rPr lang="es-ES" sz="2400" dirty="0" smtClean="0">
                <a:latin typeface="Times New Roman" pitchFamily="18" charset="0"/>
                <a:cs typeface="Times New Roman" pitchFamily="18" charset="0"/>
              </a:rPr>
              <a:t>humilló hasta aceptar por obediencia la muerte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y muerte de cruz</a:t>
            </a:r>
            <a:r>
              <a:rPr lang="es-ES" sz="2400" dirty="0" smtClean="0">
                <a:latin typeface="Times New Roman" pitchFamily="18" charset="0"/>
                <a:cs typeface="Times New Roman" pitchFamily="18" charset="0"/>
              </a:rPr>
              <a:t>.</a:t>
            </a:r>
          </a:p>
          <a:p>
            <a:pPr algn="r"/>
            <a:r>
              <a:rPr lang="es-ES" sz="2400" dirty="0" smtClean="0">
                <a:latin typeface="Times New Roman" pitchFamily="18" charset="0"/>
                <a:cs typeface="Times New Roman" pitchFamily="18" charset="0"/>
              </a:rPr>
              <a:t>[</a:t>
            </a:r>
            <a:r>
              <a:rPr lang="es-ES" sz="2400" b="1" dirty="0" smtClean="0">
                <a:latin typeface="+mj-lt"/>
                <a:cs typeface="Times New Roman" pitchFamily="18" charset="0"/>
                <a:hlinkClick r:id="rId2" action="ppaction://hlinksldjump"/>
              </a:rPr>
              <a:t>Flp 2, 5 – 8</a:t>
            </a:r>
            <a:r>
              <a:rPr lang="es-ES" sz="2400" dirty="0" smtClean="0">
                <a:latin typeface="Times New Roman" pitchFamily="18" charset="0"/>
                <a:cs typeface="Times New Roman" pitchFamily="18" charset="0"/>
              </a:rPr>
              <a:t>]</a:t>
            </a:r>
            <a:endParaRPr lang="es-ES" sz="2400" dirty="0" smtClean="0">
              <a:latin typeface="Times New Roman" pitchFamily="18" charset="0"/>
              <a:cs typeface="Times New Roman" pitchFamily="18" charset="0"/>
            </a:endParaRPr>
          </a:p>
          <a:p>
            <a:pPr eaLnBrk="1" hangingPunct="1"/>
            <a:endParaRPr lang="es-ES" sz="1800" dirty="0" smtClean="0"/>
          </a:p>
        </p:txBody>
      </p:sp>
      <p:pic>
        <p:nvPicPr>
          <p:cNvPr id="19460" name="Picture 5"/>
          <p:cNvPicPr>
            <a:picLocks noChangeAspect="1" noChangeArrowheads="1"/>
          </p:cNvPicPr>
          <p:nvPr/>
        </p:nvPicPr>
        <p:blipFill>
          <a:blip r:embed="rId3" cstate="print"/>
          <a:srcRect/>
          <a:stretch>
            <a:fillRect/>
          </a:stretch>
        </p:blipFill>
        <p:spPr bwMode="auto">
          <a:xfrm>
            <a:off x="0" y="0"/>
            <a:ext cx="2000250"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2051" name="Rectangle 3"/>
          <p:cNvSpPr>
            <a:spLocks noGrp="1" noChangeArrowheads="1"/>
          </p:cNvSpPr>
          <p:nvPr>
            <p:ph type="subTitle" idx="1"/>
          </p:nvPr>
        </p:nvSpPr>
        <p:spPr>
          <a:xfrm>
            <a:off x="214313" y="1214438"/>
            <a:ext cx="8001000" cy="1428750"/>
          </a:xfrm>
        </p:spPr>
        <p:txBody>
          <a:bodyPr/>
          <a:lstStyle/>
          <a:p>
            <a:pPr eaLnBrk="1" hangingPunct="1">
              <a:defRPr/>
            </a:pPr>
            <a:r>
              <a:rPr lang="es-ES" b="1" dirty="0" smtClean="0"/>
              <a:t>Estructura del Modelo de Acción Social</a:t>
            </a:r>
          </a:p>
          <a:p>
            <a:pPr eaLnBrk="1" hangingPunct="1">
              <a:defRPr/>
            </a:pPr>
            <a:r>
              <a:rPr lang="es-ES" dirty="0" smtClean="0"/>
              <a:t>I. </a:t>
            </a:r>
            <a:r>
              <a:rPr lang="es-ES" b="1" cap="small" dirty="0" smtClean="0"/>
              <a:t>Fundamentos del Modelo</a:t>
            </a:r>
          </a:p>
          <a:p>
            <a:pPr eaLnBrk="1" hangingPunct="1">
              <a:defRPr/>
            </a:pPr>
            <a:endParaRPr lang="es-ES" sz="2400" dirty="0" smtClean="0"/>
          </a:p>
          <a:p>
            <a:pPr eaLnBrk="1" hangingPunct="1">
              <a:defRPr/>
            </a:pPr>
            <a:endParaRPr lang="es-ES" sz="2400" dirty="0"/>
          </a:p>
          <a:p>
            <a:pPr eaLnBrk="1" hangingPunct="1">
              <a:defRPr/>
            </a:pPr>
            <a:endParaRPr lang="es-ES" sz="2400" dirty="0" smtClean="0"/>
          </a:p>
          <a:p>
            <a:pPr eaLnBrk="1" hangingPunct="1">
              <a:defRPr/>
            </a:pPr>
            <a:endParaRPr lang="es-ES" sz="2400" dirty="0"/>
          </a:p>
          <a:p>
            <a:pPr eaLnBrk="1" hangingPunct="1">
              <a:defRPr/>
            </a:pPr>
            <a:endParaRPr lang="es-ES" sz="2400" dirty="0" smtClean="0"/>
          </a:p>
          <a:p>
            <a:pPr eaLnBrk="1" hangingPunct="1">
              <a:defRPr/>
            </a:pPr>
            <a:endParaRPr lang="es-ES" sz="2400" dirty="0"/>
          </a:p>
          <a:p>
            <a:pPr eaLnBrk="1" hangingPunct="1">
              <a:defRPr/>
            </a:pPr>
            <a:endParaRPr lang="es-ES" sz="2400" dirty="0" smtClean="0"/>
          </a:p>
          <a:p>
            <a:pPr algn="l" eaLnBrk="1" hangingPunct="1">
              <a:defRPr/>
            </a:pPr>
            <a:endParaRPr lang="es-ES" sz="2000" dirty="0"/>
          </a:p>
        </p:txBody>
      </p:sp>
      <p:pic>
        <p:nvPicPr>
          <p:cNvPr id="5124"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graphicFrame>
        <p:nvGraphicFramePr>
          <p:cNvPr id="6" name="5 Diagrama"/>
          <p:cNvGraphicFramePr/>
          <p:nvPr/>
        </p:nvGraphicFramePr>
        <p:xfrm>
          <a:off x="1500166" y="250030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2051" name="Rectangle 3"/>
          <p:cNvSpPr>
            <a:spLocks noGrp="1" noChangeArrowheads="1"/>
          </p:cNvSpPr>
          <p:nvPr>
            <p:ph type="subTitle" idx="1"/>
          </p:nvPr>
        </p:nvSpPr>
        <p:spPr>
          <a:xfrm>
            <a:off x="214313" y="1143000"/>
            <a:ext cx="8929687" cy="1214438"/>
          </a:xfrm>
        </p:spPr>
        <p:txBody>
          <a:bodyPr/>
          <a:lstStyle/>
          <a:p>
            <a:pPr eaLnBrk="1" hangingPunct="1">
              <a:defRPr/>
            </a:pPr>
            <a:r>
              <a:rPr lang="es-ES" b="1" dirty="0" smtClean="0"/>
              <a:t>Estructura del Modelo de Acción Social</a:t>
            </a:r>
          </a:p>
          <a:p>
            <a:pPr eaLnBrk="1" hangingPunct="1">
              <a:defRPr/>
            </a:pPr>
            <a:r>
              <a:rPr lang="es-ES" sz="3600" dirty="0" smtClean="0"/>
              <a:t>II. </a:t>
            </a:r>
            <a:r>
              <a:rPr lang="es-ES" sz="3600" b="1" cap="small" dirty="0"/>
              <a:t>Opciones del </a:t>
            </a:r>
            <a:r>
              <a:rPr lang="es-ES" sz="3600" b="1" cap="small" dirty="0" smtClean="0"/>
              <a:t>modelo</a:t>
            </a:r>
            <a:endParaRPr lang="es-ES" sz="3600" b="1" cap="small" dirty="0"/>
          </a:p>
        </p:txBody>
      </p:sp>
      <p:pic>
        <p:nvPicPr>
          <p:cNvPr id="6148"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graphicFrame>
        <p:nvGraphicFramePr>
          <p:cNvPr id="5" name="4 Diagrama"/>
          <p:cNvGraphicFramePr/>
          <p:nvPr/>
        </p:nvGraphicFramePr>
        <p:xfrm>
          <a:off x="1428728" y="2357430"/>
          <a:ext cx="6357982" cy="45005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2051" name="Rectangle 3"/>
          <p:cNvSpPr>
            <a:spLocks noGrp="1" noChangeArrowheads="1"/>
          </p:cNvSpPr>
          <p:nvPr>
            <p:ph type="subTitle" idx="1"/>
          </p:nvPr>
        </p:nvSpPr>
        <p:spPr>
          <a:xfrm>
            <a:off x="214313" y="1143000"/>
            <a:ext cx="8929687" cy="928688"/>
          </a:xfrm>
        </p:spPr>
        <p:txBody>
          <a:bodyPr/>
          <a:lstStyle/>
          <a:p>
            <a:pPr eaLnBrk="1" hangingPunct="1">
              <a:defRPr/>
            </a:pPr>
            <a:r>
              <a:rPr lang="es-ES" b="1" dirty="0" smtClean="0"/>
              <a:t>Estructura del Modelo de Acción Social</a:t>
            </a:r>
          </a:p>
          <a:p>
            <a:pPr eaLnBrk="1" hangingPunct="1">
              <a:defRPr/>
            </a:pPr>
            <a:r>
              <a:rPr lang="es-ES" sz="3600" dirty="0" smtClean="0"/>
              <a:t>III. </a:t>
            </a:r>
            <a:r>
              <a:rPr lang="es-ES" sz="3600" b="1" cap="small" dirty="0"/>
              <a:t>Características de la </a:t>
            </a:r>
            <a:r>
              <a:rPr lang="es-ES" sz="3600" b="1" cap="small" dirty="0" smtClean="0"/>
              <a:t>acción</a:t>
            </a:r>
            <a:endParaRPr lang="es-ES" sz="3600" b="1" cap="small" dirty="0"/>
          </a:p>
        </p:txBody>
      </p:sp>
      <p:pic>
        <p:nvPicPr>
          <p:cNvPr id="7172"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graphicFrame>
        <p:nvGraphicFramePr>
          <p:cNvPr id="7" name="6 Diagrama"/>
          <p:cNvGraphicFramePr/>
          <p:nvPr/>
        </p:nvGraphicFramePr>
        <p:xfrm>
          <a:off x="1357290" y="2285992"/>
          <a:ext cx="6357982" cy="44291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2051" name="Rectangle 3"/>
          <p:cNvSpPr>
            <a:spLocks noGrp="1" noChangeArrowheads="1"/>
          </p:cNvSpPr>
          <p:nvPr>
            <p:ph type="subTitle" idx="1"/>
          </p:nvPr>
        </p:nvSpPr>
        <p:spPr>
          <a:xfrm>
            <a:off x="214313" y="1143000"/>
            <a:ext cx="8929687" cy="1000125"/>
          </a:xfrm>
        </p:spPr>
        <p:txBody>
          <a:bodyPr/>
          <a:lstStyle/>
          <a:p>
            <a:pPr eaLnBrk="1" hangingPunct="1">
              <a:defRPr/>
            </a:pPr>
            <a:r>
              <a:rPr lang="es-ES" b="1" dirty="0" smtClean="0"/>
              <a:t>Estructura del Modelo de Acción Social</a:t>
            </a:r>
          </a:p>
          <a:p>
            <a:pPr eaLnBrk="1" hangingPunct="1">
              <a:defRPr/>
            </a:pPr>
            <a:r>
              <a:rPr lang="es-ES" sz="3600" dirty="0" smtClean="0"/>
              <a:t>IV. </a:t>
            </a:r>
            <a:r>
              <a:rPr lang="es-ES" sz="3600" b="1" cap="small" dirty="0"/>
              <a:t>Epílogo: Queda todo por </a:t>
            </a:r>
            <a:r>
              <a:rPr lang="es-ES" sz="3600" b="1" cap="small" dirty="0" smtClean="0"/>
              <a:t>hacer</a:t>
            </a:r>
          </a:p>
        </p:txBody>
      </p:sp>
      <p:pic>
        <p:nvPicPr>
          <p:cNvPr id="8196"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graphicFrame>
        <p:nvGraphicFramePr>
          <p:cNvPr id="8" name="7 Diagrama"/>
          <p:cNvGraphicFramePr/>
          <p:nvPr/>
        </p:nvGraphicFramePr>
        <p:xfrm>
          <a:off x="857224" y="2428868"/>
          <a:ext cx="5572164" cy="42148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2051" name="Rectangle 3"/>
          <p:cNvSpPr>
            <a:spLocks noGrp="1" noChangeArrowheads="1"/>
          </p:cNvSpPr>
          <p:nvPr>
            <p:ph type="subTitle" idx="1"/>
          </p:nvPr>
        </p:nvSpPr>
        <p:spPr>
          <a:xfrm>
            <a:off x="214313" y="1143000"/>
            <a:ext cx="8929687" cy="1000125"/>
          </a:xfrm>
        </p:spPr>
        <p:txBody>
          <a:bodyPr/>
          <a:lstStyle/>
          <a:p>
            <a:pPr eaLnBrk="1" hangingPunct="1">
              <a:defRPr/>
            </a:pPr>
            <a:r>
              <a:rPr lang="es-ES" b="1" dirty="0" smtClean="0"/>
              <a:t>Estructura del Modelo de Acción Social</a:t>
            </a:r>
          </a:p>
          <a:p>
            <a:pPr eaLnBrk="1" hangingPunct="1">
              <a:defRPr/>
            </a:pPr>
            <a:r>
              <a:rPr lang="es-ES" sz="3600" dirty="0" smtClean="0"/>
              <a:t>IV. </a:t>
            </a:r>
            <a:r>
              <a:rPr lang="es-ES" sz="3600" b="1" cap="small" dirty="0"/>
              <a:t>Epílogo: Queda todo por </a:t>
            </a:r>
            <a:r>
              <a:rPr lang="es-ES" sz="3600" b="1" cap="small" dirty="0" smtClean="0"/>
              <a:t>hacer</a:t>
            </a:r>
          </a:p>
        </p:txBody>
      </p:sp>
      <p:pic>
        <p:nvPicPr>
          <p:cNvPr id="9220"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graphicFrame>
        <p:nvGraphicFramePr>
          <p:cNvPr id="7" name="6 Diagrama"/>
          <p:cNvGraphicFramePr/>
          <p:nvPr/>
        </p:nvGraphicFramePr>
        <p:xfrm>
          <a:off x="500034" y="2428868"/>
          <a:ext cx="764386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577600"/>
            </a:gs>
            <a:gs pos="50000">
              <a:srgbClr val="BCFF01"/>
            </a:gs>
            <a:gs pos="100000">
              <a:srgbClr val="577600"/>
            </a:gs>
          </a:gsLst>
          <a:lin ang="5400000" scaled="1"/>
        </a:gra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2428875" y="0"/>
            <a:ext cx="6715125" cy="1014413"/>
          </a:xfrm>
        </p:spPr>
        <p:txBody>
          <a:bodyPr/>
          <a:lstStyle/>
          <a:p>
            <a:pPr eaLnBrk="1" hangingPunct="1"/>
            <a:r>
              <a:rPr lang="es-ES" smtClean="0"/>
              <a:t>modelo de acción social</a:t>
            </a:r>
            <a:br>
              <a:rPr lang="es-ES" smtClean="0"/>
            </a:br>
            <a:r>
              <a:rPr lang="es-ES" sz="2800" b="1" i="1" smtClean="0">
                <a:latin typeface="Times New Roman" pitchFamily="18" charset="0"/>
                <a:cs typeface="Times New Roman" pitchFamily="18" charset="0"/>
              </a:rPr>
              <a:t>Cáritas del Arciprestazgo 2</a:t>
            </a:r>
          </a:p>
        </p:txBody>
      </p:sp>
      <p:sp>
        <p:nvSpPr>
          <p:cNvPr id="2051" name="Rectangle 3"/>
          <p:cNvSpPr>
            <a:spLocks noGrp="1" noChangeArrowheads="1"/>
          </p:cNvSpPr>
          <p:nvPr>
            <p:ph type="subTitle" idx="1"/>
          </p:nvPr>
        </p:nvSpPr>
        <p:spPr>
          <a:xfrm>
            <a:off x="357188" y="1143000"/>
            <a:ext cx="8572500" cy="1000125"/>
          </a:xfrm>
        </p:spPr>
        <p:txBody>
          <a:bodyPr/>
          <a:lstStyle/>
          <a:p>
            <a:pPr eaLnBrk="1" hangingPunct="1">
              <a:defRPr/>
            </a:pPr>
            <a:r>
              <a:rPr lang="es-ES" b="1" dirty="0" smtClean="0"/>
              <a:t>I. </a:t>
            </a:r>
            <a:r>
              <a:rPr lang="es-ES" b="1" cap="small" dirty="0" smtClean="0"/>
              <a:t>Fundamentos del Modelo</a:t>
            </a:r>
          </a:p>
          <a:p>
            <a:pPr marL="457200" indent="-457200" eaLnBrk="1" hangingPunct="1">
              <a:buFontTx/>
              <a:buAutoNum type="arabicPeriod"/>
              <a:defRPr/>
            </a:pPr>
            <a:r>
              <a:rPr lang="es-ES" b="1" dirty="0" smtClean="0"/>
              <a:t>La </a:t>
            </a:r>
            <a:r>
              <a:rPr lang="es-ES" b="1" dirty="0" smtClean="0">
                <a:solidFill>
                  <a:srgbClr val="FF0000"/>
                </a:solidFill>
              </a:rPr>
              <a:t>Persona</a:t>
            </a:r>
            <a:r>
              <a:rPr lang="es-ES" b="1" dirty="0" smtClean="0"/>
              <a:t> como centro</a:t>
            </a:r>
          </a:p>
          <a:p>
            <a:pPr marL="457200" algn="l" eaLnBrk="1" hangingPunct="1">
              <a:defRPr/>
            </a:pPr>
            <a:endParaRPr lang="es-ES" sz="2800" b="1" i="1" dirty="0" smtClean="0">
              <a:latin typeface="Times New Roman" pitchFamily="18" charset="0"/>
              <a:cs typeface="Times New Roman" pitchFamily="18" charset="0"/>
            </a:endParaRPr>
          </a:p>
        </p:txBody>
      </p:sp>
      <p:pic>
        <p:nvPicPr>
          <p:cNvPr id="10244" name="Picture 5"/>
          <p:cNvPicPr>
            <a:picLocks noChangeAspect="1" noChangeArrowheads="1"/>
          </p:cNvPicPr>
          <p:nvPr/>
        </p:nvPicPr>
        <p:blipFill>
          <a:blip r:embed="rId2" cstate="print"/>
          <a:srcRect/>
          <a:stretch>
            <a:fillRect/>
          </a:stretch>
        </p:blipFill>
        <p:spPr bwMode="auto">
          <a:xfrm>
            <a:off x="0" y="0"/>
            <a:ext cx="2000250" cy="1006475"/>
          </a:xfrm>
          <a:prstGeom prst="rect">
            <a:avLst/>
          </a:prstGeom>
          <a:noFill/>
          <a:ln w="9525">
            <a:noFill/>
            <a:miter lim="800000"/>
            <a:headEnd/>
            <a:tailEnd/>
          </a:ln>
        </p:spPr>
      </p:pic>
      <p:sp>
        <p:nvSpPr>
          <p:cNvPr id="10245" name="5 Rectángulo"/>
          <p:cNvSpPr>
            <a:spLocks noChangeArrowheads="1"/>
          </p:cNvSpPr>
          <p:nvPr/>
        </p:nvSpPr>
        <p:spPr bwMode="auto">
          <a:xfrm>
            <a:off x="428625" y="2714625"/>
            <a:ext cx="7858125" cy="3416300"/>
          </a:xfrm>
          <a:prstGeom prst="rect">
            <a:avLst/>
          </a:prstGeom>
          <a:noFill/>
          <a:ln w="9525">
            <a:noFill/>
            <a:miter lim="800000"/>
            <a:headEnd/>
            <a:tailEnd/>
          </a:ln>
        </p:spPr>
        <p:txBody>
          <a:bodyPr>
            <a:spAutoFit/>
          </a:bodyPr>
          <a:lstStyle/>
          <a:p>
            <a:pPr algn="just"/>
            <a:r>
              <a:rPr lang="es-ES" sz="3600" b="1" i="1">
                <a:latin typeface="Times New Roman" pitchFamily="18" charset="0"/>
                <a:cs typeface="Times New Roman" pitchFamily="18" charset="0"/>
              </a:rPr>
              <a:t>La persona, en tanto poseedora de la máxima </a:t>
            </a:r>
            <a:r>
              <a:rPr lang="es-ES" sz="3600" b="1" i="1">
                <a:solidFill>
                  <a:srgbClr val="FF0000"/>
                </a:solidFill>
                <a:latin typeface="Times New Roman" pitchFamily="18" charset="0"/>
                <a:cs typeface="Times New Roman" pitchFamily="18" charset="0"/>
              </a:rPr>
              <a:t>dignidad</a:t>
            </a:r>
            <a:r>
              <a:rPr lang="es-ES" sz="3600" b="1" i="1">
                <a:latin typeface="Times New Roman" pitchFamily="18" charset="0"/>
                <a:cs typeface="Times New Roman" pitchFamily="18" charset="0"/>
              </a:rPr>
              <a:t> posible, en tanto ser </a:t>
            </a:r>
            <a:r>
              <a:rPr lang="es-ES" sz="3600" b="1" i="1">
                <a:solidFill>
                  <a:srgbClr val="FF0000"/>
                </a:solidFill>
                <a:latin typeface="Times New Roman" pitchFamily="18" charset="0"/>
                <a:cs typeface="Times New Roman" pitchFamily="18" charset="0"/>
              </a:rPr>
              <a:t>integral y social </a:t>
            </a:r>
            <a:r>
              <a:rPr lang="es-ES" sz="3600" b="1" i="1">
                <a:latin typeface="Times New Roman" pitchFamily="18" charset="0"/>
                <a:cs typeface="Times New Roman" pitchFamily="18" charset="0"/>
              </a:rPr>
              <a:t>en el </a:t>
            </a:r>
            <a:r>
              <a:rPr lang="es-ES" sz="3600" b="1" i="1">
                <a:solidFill>
                  <a:srgbClr val="FF0000"/>
                </a:solidFill>
                <a:latin typeface="Times New Roman" pitchFamily="18" charset="0"/>
                <a:cs typeface="Times New Roman" pitchFamily="18" charset="0"/>
              </a:rPr>
              <a:t>proceso</a:t>
            </a:r>
            <a:r>
              <a:rPr lang="es-ES" sz="3600" b="1" i="1">
                <a:latin typeface="Times New Roman" pitchFamily="18" charset="0"/>
                <a:cs typeface="Times New Roman" pitchFamily="18" charset="0"/>
              </a:rPr>
              <a:t> de hacerse en la sociedad y de hacer sociedad, se torna en eje y </a:t>
            </a:r>
            <a:r>
              <a:rPr lang="es-ES" sz="3600" b="1" i="1">
                <a:solidFill>
                  <a:srgbClr val="FF0000"/>
                </a:solidFill>
                <a:latin typeface="Times New Roman" pitchFamily="18" charset="0"/>
                <a:cs typeface="Times New Roman" pitchFamily="18" charset="0"/>
              </a:rPr>
              <a:t>centro fundamental de nuestra acción</a:t>
            </a:r>
            <a:r>
              <a:rPr lang="es-ES" sz="3600" b="1" i="1">
                <a:latin typeface="Times New Roman" pitchFamily="18" charset="0"/>
                <a:cs typeface="Times New Roman" pitchFamily="18" charset="0"/>
              </a:rPr>
              <a:t>.</a:t>
            </a:r>
            <a:endParaRPr lang="es-ES" sz="36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290</TotalTime>
  <Words>3401</Words>
  <Application>Microsoft Office PowerPoint</Application>
  <PresentationFormat>Presentación en pantalla (4:3)</PresentationFormat>
  <Paragraphs>230</Paragraphs>
  <Slides>31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31</vt:i4>
      </vt:variant>
    </vt:vector>
  </HeadingPairs>
  <TitlesOfParts>
    <vt:vector size="35" baseType="lpstr">
      <vt:lpstr>Arial</vt:lpstr>
      <vt:lpstr>Calibri</vt:lpstr>
      <vt:lpstr>Times New Roman</vt:lpstr>
      <vt:lpstr>Diseño predeterminado</vt:lpstr>
      <vt:lpstr>      Modelo  de Acción                      Social (I)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vector>
  </TitlesOfParts>
  <Company>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Encuentro arciprestal de La Sierra</dc:title>
  <dc:creator>Antonio García Ramírez</dc:creator>
  <cp:lastModifiedBy>RUT</cp:lastModifiedBy>
  <cp:revision>42</cp:revision>
  <dcterms:created xsi:type="dcterms:W3CDTF">2007-05-13T20:22:02Z</dcterms:created>
  <dcterms:modified xsi:type="dcterms:W3CDTF">2011-02-15T20:11:02Z</dcterms:modified>
</cp:coreProperties>
</file>