
<file path=[Content_Types].xml><?xml version="1.0" encoding="utf-8"?>
<Types xmlns="http://schemas.openxmlformats.org/package/2006/content-types">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diagrams/layout7.xml" ContentType="application/vnd.openxmlformats-officedocument.drawingml.diagramLayout+xml"/>
  <Override PartName="/ppt/diagrams/data8.xml" ContentType="application/vnd.openxmlformats-officedocument.drawingml.diagramData+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notesSlides/notesSlide14.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notesSlides/notesSlide9.xml" ContentType="application/vnd.openxmlformats-officedocument.presentationml.notesSlide+xml"/>
  <Override PartName="/ppt/notesSlides/notesSlide12.xml" ContentType="application/vnd.openxmlformats-officedocument.presentationml.notesSlide+xml"/>
  <Override PartName="/ppt/diagrams/colors8.xml" ContentType="application/vnd.openxmlformats-officedocument.drawingml.diagramColors+xml"/>
  <Override PartName="/ppt/notesSlides/notesSlide21.xml" ContentType="application/vnd.openxmlformats-officedocument.presentationml.notesSlide+xml"/>
  <Override PartName="/ppt/diagrams/drawing9.xml" ContentType="application/vnd.ms-office.drawingml.diagramDrawing+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diagrams/colors6.xml" ContentType="application/vnd.openxmlformats-officedocument.drawingml.diagramColors+xml"/>
  <Override PartName="/ppt/notesSlides/notesSlide10.xml" ContentType="application/vnd.openxmlformats-officedocument.presentationml.notesSlide+xml"/>
  <Override PartName="/ppt/diagrams/drawing7.xml" ContentType="application/vnd.ms-office.drawingml.diagramDrawing+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colors4.xml" ContentType="application/vnd.openxmlformats-officedocument.drawingml.diagramColors+xml"/>
  <Override PartName="/ppt/diagrams/quickStyle7.xml" ContentType="application/vnd.openxmlformats-officedocument.drawingml.diagramStyle+xml"/>
  <Override PartName="/ppt/diagrams/drawing5.xml" ContentType="application/vnd.ms-office.drawingml.diagramDrawing+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notesSlides/notesSlide19.xml" ContentType="application/vnd.openxmlformats-officedocument.presentationml.notesSlid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diagrams/quickStyle1.xml" ContentType="application/vnd.openxmlformats-officedocument.drawingml.diagramStyle+xml"/>
  <Override PartName="/ppt/diagrams/layout8.xml" ContentType="application/vnd.openxmlformats-officedocument.drawingml.diagramLayout+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diagrams/layout4.xml" ContentType="application/vnd.openxmlformats-officedocument.drawingml.diagramLayout+xml"/>
  <Override PartName="/ppt/diagrams/data7.xml" ContentType="application/vnd.openxmlformats-officedocument.drawingml.diagramData+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notesSlides/notesSlide8.xml" ContentType="application/vnd.openxmlformats-officedocument.presentationml.notesSlide+xml"/>
  <Override PartName="/ppt/notesSlides/notesSlide11.xml" ContentType="application/vnd.openxmlformats-officedocument.presentationml.notesSlide+xml"/>
  <Override PartName="/ppt/diagrams/colors7.xml" ContentType="application/vnd.openxmlformats-officedocument.drawingml.diagramColors+xml"/>
  <Override PartName="/ppt/notesSlides/notesSlide20.xml" ContentType="application/vnd.openxmlformats-officedocument.presentationml.notesSlide+xml"/>
  <Override PartName="/ppt/diagrams/drawing8.xml" ContentType="application/vnd.ms-office.drawingml.diagramDrawing+xml"/>
  <Override PartName="/ppt/diagrams/data3.xml" ContentType="application/vnd.openxmlformats-officedocument.drawingml.diagramData+xml"/>
  <Override PartName="/ppt/notesSlides/notesSlide6.xml" ContentType="application/vnd.openxmlformats-officedocument.presentationml.notesSlide+xml"/>
  <Override PartName="/ppt/diagrams/colors5.xml" ContentType="application/vnd.openxmlformats-officedocument.drawingml.diagramColors+xml"/>
  <Override PartName="/ppt/diagrams/quickStyle8.xml" ContentType="application/vnd.openxmlformats-officedocument.drawingml.diagramStyle+xml"/>
  <Override PartName="/ppt/diagrams/drawing6.xml" ContentType="application/vnd.ms-office.drawingml.diagramDrawing+xml"/>
  <Override PartName="/ppt/slides/slide8.xml" ContentType="application/vnd.openxmlformats-officedocument.presentationml.slide+xml"/>
  <Override PartName="/ppt/diagrams/data1.xml" ContentType="application/vnd.openxmlformats-officedocument.drawingml.diagramData+xml"/>
  <Override PartName="/ppt/notesSlides/notesSlide4.xml" ContentType="application/vnd.openxmlformats-officedocument.presentationml.notesSlide+xml"/>
  <Override PartName="/ppt/diagrams/colors3.xml" ContentType="application/vnd.openxmlformats-officedocument.drawingml.diagramColors+xml"/>
  <Override PartName="/ppt/diagrams/quickStyle6.xml" ContentType="application/vnd.openxmlformats-officedocument.drawingml.diagramStyle+xml"/>
  <Override PartName="/docProps/core.xml" ContentType="application/vnd.openxmlformats-package.core-properties+xml"/>
  <Override PartName="/ppt/diagrams/drawing4.xml" ContentType="application/vnd.ms-office.drawingml.diagramDrawing+xml"/>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61" r:id="rId3"/>
    <p:sldId id="271" r:id="rId4"/>
    <p:sldId id="272" r:id="rId5"/>
    <p:sldId id="274" r:id="rId6"/>
    <p:sldId id="277" r:id="rId7"/>
    <p:sldId id="259" r:id="rId8"/>
    <p:sldId id="278" r:id="rId9"/>
    <p:sldId id="279" r:id="rId10"/>
    <p:sldId id="280" r:id="rId11"/>
    <p:sldId id="260" r:id="rId12"/>
    <p:sldId id="281" r:id="rId13"/>
    <p:sldId id="282" r:id="rId14"/>
    <p:sldId id="276" r:id="rId15"/>
    <p:sldId id="293" r:id="rId16"/>
    <p:sldId id="285" r:id="rId17"/>
    <p:sldId id="283" r:id="rId18"/>
    <p:sldId id="284" r:id="rId19"/>
    <p:sldId id="286" r:id="rId20"/>
    <p:sldId id="288" r:id="rId21"/>
    <p:sldId id="291" r:id="rId22"/>
  </p:sldIdLst>
  <p:sldSz cx="9144000" cy="6858000" type="screen4x3"/>
  <p:notesSz cx="6858000" cy="9144000"/>
  <p:defaultTex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86A35"/>
    <a:srgbClr val="5F8E00"/>
    <a:srgbClr val="FF0000"/>
    <a:srgbClr val="0000FF"/>
    <a:srgbClr val="CC0099"/>
    <a:srgbClr val="BCFF01"/>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10" d="100"/>
          <a:sy n="110" d="100"/>
        </p:scale>
        <p:origin x="-16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iagrams/_rels/data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slide" Target="../slides/slide17.xml"/></Relationships>
</file>

<file path=ppt/diagrams/colors1.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7E9B13E-91E2-4357-B5FA-63281252203F}" type="doc">
      <dgm:prSet loTypeId="urn:microsoft.com/office/officeart/2005/8/layout/cycle4" loCatId="relationship" qsTypeId="urn:microsoft.com/office/officeart/2005/8/quickstyle/simple1" qsCatId="simple" csTypeId="urn:microsoft.com/office/officeart/2005/8/colors/accent2_4" csCatId="accent2" phldr="1"/>
      <dgm:spPr/>
      <dgm:t>
        <a:bodyPr/>
        <a:lstStyle/>
        <a:p>
          <a:endParaRPr lang="es-ES"/>
        </a:p>
      </dgm:t>
    </dgm:pt>
    <dgm:pt modelId="{A26BF8D5-CD94-4296-AA84-4589A727EBB0}">
      <dgm:prSet phldrT="[Texto]"/>
      <dgm:spPr/>
      <dgm:t>
        <a:bodyPr/>
        <a:lstStyle/>
        <a:p>
          <a:r>
            <a:rPr lang="es-ES" dirty="0" smtClean="0"/>
            <a:t>Centro de nuestra acción</a:t>
          </a:r>
          <a:endParaRPr lang="es-ES" dirty="0"/>
        </a:p>
      </dgm:t>
    </dgm:pt>
    <dgm:pt modelId="{FA2B028B-1260-48D5-BD7B-4A151761904F}" type="parTrans" cxnId="{D2BFC41D-DAFA-44C3-9F85-37C0F6CC19F0}">
      <dgm:prSet/>
      <dgm:spPr/>
      <dgm:t>
        <a:bodyPr/>
        <a:lstStyle/>
        <a:p>
          <a:endParaRPr lang="es-ES"/>
        </a:p>
      </dgm:t>
    </dgm:pt>
    <dgm:pt modelId="{795CF371-84A5-4D1A-BCB3-6E375CBAAD5C}" type="sibTrans" cxnId="{D2BFC41D-DAFA-44C3-9F85-37C0F6CC19F0}">
      <dgm:prSet/>
      <dgm:spPr/>
      <dgm:t>
        <a:bodyPr/>
        <a:lstStyle/>
        <a:p>
          <a:endParaRPr lang="es-ES"/>
        </a:p>
      </dgm:t>
    </dgm:pt>
    <dgm:pt modelId="{40A7D961-72F9-41E8-A2CF-5C98F60BAB8F}">
      <dgm:prSet phldrT="[Texto]" custT="1"/>
      <dgm:spPr/>
      <dgm:t>
        <a:bodyPr/>
        <a:lstStyle/>
        <a:p>
          <a:r>
            <a:rPr lang="es-ES" sz="1800" b="1" dirty="0" smtClean="0">
              <a:solidFill>
                <a:srgbClr val="FF0000"/>
              </a:solidFill>
            </a:rPr>
            <a:t>LA PERSONA</a:t>
          </a:r>
          <a:endParaRPr lang="es-ES" sz="1800" b="1" dirty="0">
            <a:solidFill>
              <a:srgbClr val="FF0000"/>
            </a:solidFill>
          </a:endParaRPr>
        </a:p>
      </dgm:t>
    </dgm:pt>
    <dgm:pt modelId="{8C47C028-FAA4-4A4E-8FD7-4C0A0EE9030D}" type="parTrans" cxnId="{81D5D66D-A3FC-45AE-A331-745CA9EED454}">
      <dgm:prSet/>
      <dgm:spPr/>
      <dgm:t>
        <a:bodyPr/>
        <a:lstStyle/>
        <a:p>
          <a:endParaRPr lang="es-ES"/>
        </a:p>
      </dgm:t>
    </dgm:pt>
    <dgm:pt modelId="{1257B855-D6CE-4274-B381-4C4A694262FD}" type="sibTrans" cxnId="{81D5D66D-A3FC-45AE-A331-745CA9EED454}">
      <dgm:prSet/>
      <dgm:spPr/>
      <dgm:t>
        <a:bodyPr/>
        <a:lstStyle/>
        <a:p>
          <a:endParaRPr lang="es-ES"/>
        </a:p>
      </dgm:t>
    </dgm:pt>
    <dgm:pt modelId="{BFDBD7A9-9D64-47CE-BDDF-337CEB24710C}">
      <dgm:prSet phldrT="[Texto]"/>
      <dgm:spPr>
        <a:solidFill>
          <a:schemeClr val="accent2"/>
        </a:solidFill>
      </dgm:spPr>
      <dgm:t>
        <a:bodyPr/>
        <a:lstStyle/>
        <a:p>
          <a:r>
            <a:rPr lang="es-ES" dirty="0" smtClean="0"/>
            <a:t>Motivación de nuestra acción</a:t>
          </a:r>
          <a:endParaRPr lang="es-ES" dirty="0"/>
        </a:p>
      </dgm:t>
    </dgm:pt>
    <dgm:pt modelId="{43206BB6-729D-424A-8B29-E3F8DCA6B8B6}" type="parTrans" cxnId="{03D58246-F827-449C-B049-1426CDE3DDB6}">
      <dgm:prSet/>
      <dgm:spPr/>
      <dgm:t>
        <a:bodyPr/>
        <a:lstStyle/>
        <a:p>
          <a:endParaRPr lang="es-ES"/>
        </a:p>
      </dgm:t>
    </dgm:pt>
    <dgm:pt modelId="{DA7C4E46-FC96-4A7B-BCBD-26FF481646CF}" type="sibTrans" cxnId="{03D58246-F827-449C-B049-1426CDE3DDB6}">
      <dgm:prSet/>
      <dgm:spPr/>
      <dgm:t>
        <a:bodyPr/>
        <a:lstStyle/>
        <a:p>
          <a:endParaRPr lang="es-ES"/>
        </a:p>
      </dgm:t>
    </dgm:pt>
    <dgm:pt modelId="{0E9315AC-DB5D-4619-B18D-FE6FCD24EC70}">
      <dgm:prSet phldrT="[Texto]" custT="1"/>
      <dgm:spPr/>
      <dgm:t>
        <a:bodyPr/>
        <a:lstStyle/>
        <a:p>
          <a:pPr algn="r"/>
          <a:r>
            <a:rPr lang="es-ES" sz="2000" b="1" dirty="0" smtClean="0">
              <a:solidFill>
                <a:srgbClr val="FF0000"/>
              </a:solidFill>
            </a:rPr>
            <a:t>EL AMOR</a:t>
          </a:r>
          <a:endParaRPr lang="es-ES" sz="2000" b="1" dirty="0">
            <a:solidFill>
              <a:srgbClr val="FF0000"/>
            </a:solidFill>
          </a:endParaRPr>
        </a:p>
      </dgm:t>
    </dgm:pt>
    <dgm:pt modelId="{3AD8BFB8-7DC6-4D61-ACDC-A6CD25581F7C}" type="parTrans" cxnId="{97530665-4FAB-4714-A1D2-B306BB0BF4BB}">
      <dgm:prSet/>
      <dgm:spPr/>
      <dgm:t>
        <a:bodyPr/>
        <a:lstStyle/>
        <a:p>
          <a:endParaRPr lang="es-ES"/>
        </a:p>
      </dgm:t>
    </dgm:pt>
    <dgm:pt modelId="{2A96FE32-8C69-4347-9CC2-BD5F215F4ADB}" type="sibTrans" cxnId="{97530665-4FAB-4714-A1D2-B306BB0BF4BB}">
      <dgm:prSet/>
      <dgm:spPr/>
      <dgm:t>
        <a:bodyPr/>
        <a:lstStyle/>
        <a:p>
          <a:endParaRPr lang="es-ES"/>
        </a:p>
      </dgm:t>
    </dgm:pt>
    <dgm:pt modelId="{69C7E05A-1687-478B-A66C-10D959791284}">
      <dgm:prSet phldrT="[Texto]"/>
      <dgm:spPr>
        <a:solidFill>
          <a:schemeClr val="accent2"/>
        </a:solidFill>
      </dgm:spPr>
      <dgm:t>
        <a:bodyPr/>
        <a:lstStyle/>
        <a:p>
          <a:r>
            <a:rPr lang="es-ES" dirty="0" smtClean="0"/>
            <a:t>Clave de nuestra acción</a:t>
          </a:r>
          <a:endParaRPr lang="es-ES" dirty="0"/>
        </a:p>
      </dgm:t>
    </dgm:pt>
    <dgm:pt modelId="{404F8F90-06AA-4940-9258-8B8A5B137541}" type="parTrans" cxnId="{F8E79A06-46A0-402C-BF9C-DD93998C9B18}">
      <dgm:prSet/>
      <dgm:spPr/>
      <dgm:t>
        <a:bodyPr/>
        <a:lstStyle/>
        <a:p>
          <a:endParaRPr lang="es-ES"/>
        </a:p>
      </dgm:t>
    </dgm:pt>
    <dgm:pt modelId="{2B297A17-939C-4326-9789-53681B97D79F}" type="sibTrans" cxnId="{F8E79A06-46A0-402C-BF9C-DD93998C9B18}">
      <dgm:prSet/>
      <dgm:spPr/>
      <dgm:t>
        <a:bodyPr/>
        <a:lstStyle/>
        <a:p>
          <a:endParaRPr lang="es-ES"/>
        </a:p>
      </dgm:t>
    </dgm:pt>
    <dgm:pt modelId="{D0BDE23D-348B-48EA-94BB-C56127D0F160}">
      <dgm:prSet phldrT="[Texto]"/>
      <dgm:spPr>
        <a:solidFill>
          <a:schemeClr val="accent2"/>
        </a:solidFill>
      </dgm:spPr>
      <dgm:t>
        <a:bodyPr/>
        <a:lstStyle/>
        <a:p>
          <a:r>
            <a:rPr lang="es-ES" dirty="0" smtClean="0"/>
            <a:t>Sujeto de la acción</a:t>
          </a:r>
          <a:endParaRPr lang="es-ES" dirty="0"/>
        </a:p>
      </dgm:t>
    </dgm:pt>
    <dgm:pt modelId="{E1A2C11D-B870-4227-842A-2361C405C2B2}" type="parTrans" cxnId="{75B83199-D4AB-4608-9DE1-ED5115C359ED}">
      <dgm:prSet/>
      <dgm:spPr/>
      <dgm:t>
        <a:bodyPr/>
        <a:lstStyle/>
        <a:p>
          <a:endParaRPr lang="es-ES"/>
        </a:p>
      </dgm:t>
    </dgm:pt>
    <dgm:pt modelId="{CD6AAE11-941A-4014-966E-EA5A3F8210A8}" type="sibTrans" cxnId="{75B83199-D4AB-4608-9DE1-ED5115C359ED}">
      <dgm:prSet/>
      <dgm:spPr/>
      <dgm:t>
        <a:bodyPr/>
        <a:lstStyle/>
        <a:p>
          <a:endParaRPr lang="es-ES"/>
        </a:p>
      </dgm:t>
    </dgm:pt>
    <dgm:pt modelId="{118FEF16-F2FD-4E71-B67B-76F69A8D3A92}">
      <dgm:prSet phldrT="[Texto]" custT="1"/>
      <dgm:spPr/>
      <dgm:t>
        <a:bodyPr/>
        <a:lstStyle/>
        <a:p>
          <a:r>
            <a:rPr lang="es-ES" sz="1800" b="1" dirty="0" smtClean="0">
              <a:solidFill>
                <a:srgbClr val="FF0000"/>
              </a:solidFill>
            </a:rPr>
            <a:t>LA IGLESIA</a:t>
          </a:r>
          <a:endParaRPr lang="es-ES" sz="1800" b="1" dirty="0">
            <a:solidFill>
              <a:srgbClr val="FF0000"/>
            </a:solidFill>
          </a:endParaRPr>
        </a:p>
      </dgm:t>
    </dgm:pt>
    <dgm:pt modelId="{EDFE863B-5BFA-421B-9A7A-7F47C97211F5}" type="parTrans" cxnId="{17F56EAB-D90E-44A5-B4FB-32E811DBB789}">
      <dgm:prSet/>
      <dgm:spPr/>
      <dgm:t>
        <a:bodyPr/>
        <a:lstStyle/>
        <a:p>
          <a:endParaRPr lang="es-ES"/>
        </a:p>
      </dgm:t>
    </dgm:pt>
    <dgm:pt modelId="{42FC8853-E73F-44E1-8161-2DF05A7D7424}" type="sibTrans" cxnId="{17F56EAB-D90E-44A5-B4FB-32E811DBB789}">
      <dgm:prSet/>
      <dgm:spPr/>
      <dgm:t>
        <a:bodyPr/>
        <a:lstStyle/>
        <a:p>
          <a:endParaRPr lang="es-ES"/>
        </a:p>
      </dgm:t>
    </dgm:pt>
    <dgm:pt modelId="{86B4DF5D-75E1-4828-862A-0E870D66A978}">
      <dgm:prSet phldrT="[Texto]" custT="1"/>
      <dgm:spPr/>
      <dgm:t>
        <a:bodyPr/>
        <a:lstStyle/>
        <a:p>
          <a:endParaRPr lang="es-ES" sz="1800" b="1" dirty="0">
            <a:solidFill>
              <a:srgbClr val="FF0000"/>
            </a:solidFill>
          </a:endParaRPr>
        </a:p>
      </dgm:t>
    </dgm:pt>
    <dgm:pt modelId="{C3541373-2675-4C87-8757-5AB85113C620}" type="parTrans" cxnId="{9E947A21-B354-42B6-A25D-CEAF4395A166}">
      <dgm:prSet/>
      <dgm:spPr/>
    </dgm:pt>
    <dgm:pt modelId="{57F658C7-7A20-4266-80E7-C5263E877888}" type="sibTrans" cxnId="{9E947A21-B354-42B6-A25D-CEAF4395A166}">
      <dgm:prSet/>
      <dgm:spPr/>
    </dgm:pt>
    <dgm:pt modelId="{4E5E752D-38A0-4CC3-95D4-EC39DA02FFD8}">
      <dgm:prSet phldrT="[Texto]" custT="1"/>
      <dgm:spPr/>
      <dgm:t>
        <a:bodyPr/>
        <a:lstStyle/>
        <a:p>
          <a:endParaRPr lang="es-ES" sz="1800" b="1" dirty="0">
            <a:solidFill>
              <a:srgbClr val="FF0000"/>
            </a:solidFill>
          </a:endParaRPr>
        </a:p>
      </dgm:t>
    </dgm:pt>
    <dgm:pt modelId="{BC2D12F3-3AC2-4276-8D2C-5AE926820250}" type="parTrans" cxnId="{5949295E-36FF-4EA9-A686-BC164D0CF413}">
      <dgm:prSet/>
      <dgm:spPr/>
    </dgm:pt>
    <dgm:pt modelId="{47E26539-7DE8-4FBB-8493-623107E3D8D2}" type="sibTrans" cxnId="{5949295E-36FF-4EA9-A686-BC164D0CF413}">
      <dgm:prSet/>
      <dgm:spPr/>
    </dgm:pt>
    <dgm:pt modelId="{1D764326-21B2-46B7-821E-4D72280F1020}">
      <dgm:prSet phldrT="[Texto]" custT="1"/>
      <dgm:spPr/>
      <dgm:t>
        <a:bodyPr/>
        <a:lstStyle/>
        <a:p>
          <a:pPr algn="r"/>
          <a:r>
            <a:rPr lang="es-ES" sz="1600" b="1" dirty="0" smtClean="0">
              <a:solidFill>
                <a:srgbClr val="FF0000"/>
              </a:solidFill>
            </a:rPr>
            <a:t>INMERSOS EN LA REALIDAD DE POBREZA  </a:t>
          </a:r>
          <a:endParaRPr lang="es-ES" sz="1600" b="1" dirty="0">
            <a:solidFill>
              <a:srgbClr val="FF0000"/>
            </a:solidFill>
          </a:endParaRPr>
        </a:p>
      </dgm:t>
    </dgm:pt>
    <dgm:pt modelId="{F4F92634-5D53-4AE6-A60B-8A20357E1AFF}" type="parTrans" cxnId="{175FBC55-42B5-4332-813D-0289B0B189AD}">
      <dgm:prSet/>
      <dgm:spPr/>
    </dgm:pt>
    <dgm:pt modelId="{14B1C13B-3BAF-4391-B100-A2938C7F0921}" type="sibTrans" cxnId="{175FBC55-42B5-4332-813D-0289B0B189AD}">
      <dgm:prSet/>
      <dgm:spPr/>
    </dgm:pt>
    <dgm:pt modelId="{418A76A1-87C5-4417-8442-715BC7929BFD}">
      <dgm:prSet phldrT="[Texto]" custT="1"/>
      <dgm:spPr/>
      <dgm:t>
        <a:bodyPr/>
        <a:lstStyle/>
        <a:p>
          <a:pPr algn="r"/>
          <a:endParaRPr lang="es-ES" sz="1600" b="1" dirty="0">
            <a:solidFill>
              <a:srgbClr val="FF0000"/>
            </a:solidFill>
          </a:endParaRPr>
        </a:p>
      </dgm:t>
    </dgm:pt>
    <dgm:pt modelId="{1AEAF539-F6E3-4C85-8806-8CA05E9E0C56}" type="parTrans" cxnId="{59F3A216-9B5B-421A-B23A-6F85435C4263}">
      <dgm:prSet/>
      <dgm:spPr/>
    </dgm:pt>
    <dgm:pt modelId="{61B6EB86-F803-4F47-9536-96F304D72235}" type="sibTrans" cxnId="{59F3A216-9B5B-421A-B23A-6F85435C4263}">
      <dgm:prSet/>
      <dgm:spPr/>
    </dgm:pt>
    <dgm:pt modelId="{F416E012-345C-423F-8F43-11B2224809D3}" type="pres">
      <dgm:prSet presAssocID="{07E9B13E-91E2-4357-B5FA-63281252203F}" presName="cycleMatrixDiagram" presStyleCnt="0">
        <dgm:presLayoutVars>
          <dgm:chMax val="1"/>
          <dgm:dir/>
          <dgm:animLvl val="lvl"/>
          <dgm:resizeHandles val="exact"/>
        </dgm:presLayoutVars>
      </dgm:prSet>
      <dgm:spPr/>
      <dgm:t>
        <a:bodyPr/>
        <a:lstStyle/>
        <a:p>
          <a:endParaRPr lang="es-ES"/>
        </a:p>
      </dgm:t>
    </dgm:pt>
    <dgm:pt modelId="{7F4588A2-34B9-4762-88C3-08B8423DB1AE}" type="pres">
      <dgm:prSet presAssocID="{07E9B13E-91E2-4357-B5FA-63281252203F}" presName="children" presStyleCnt="0"/>
      <dgm:spPr/>
    </dgm:pt>
    <dgm:pt modelId="{1B639825-A9F9-43F0-8FF0-E077249F0EC3}" type="pres">
      <dgm:prSet presAssocID="{07E9B13E-91E2-4357-B5FA-63281252203F}" presName="child1group" presStyleCnt="0"/>
      <dgm:spPr/>
    </dgm:pt>
    <dgm:pt modelId="{27199729-41C6-4878-9834-82190BC7D9B5}" type="pres">
      <dgm:prSet presAssocID="{07E9B13E-91E2-4357-B5FA-63281252203F}" presName="child1" presStyleLbl="bgAcc1" presStyleIdx="0" presStyleCnt="4" custScaleX="112504" custScaleY="99731"/>
      <dgm:spPr/>
      <dgm:t>
        <a:bodyPr/>
        <a:lstStyle/>
        <a:p>
          <a:endParaRPr lang="es-ES"/>
        </a:p>
      </dgm:t>
    </dgm:pt>
    <dgm:pt modelId="{C2A9F8DB-350C-4116-B044-E81766F3F643}" type="pres">
      <dgm:prSet presAssocID="{07E9B13E-91E2-4357-B5FA-63281252203F}" presName="child1Text" presStyleLbl="bgAcc1" presStyleIdx="0" presStyleCnt="4">
        <dgm:presLayoutVars>
          <dgm:bulletEnabled val="1"/>
        </dgm:presLayoutVars>
      </dgm:prSet>
      <dgm:spPr/>
      <dgm:t>
        <a:bodyPr/>
        <a:lstStyle/>
        <a:p>
          <a:endParaRPr lang="es-ES"/>
        </a:p>
      </dgm:t>
    </dgm:pt>
    <dgm:pt modelId="{12B084E5-2C5D-4490-BB5D-37C0AACA44CC}" type="pres">
      <dgm:prSet presAssocID="{07E9B13E-91E2-4357-B5FA-63281252203F}" presName="child2group" presStyleCnt="0"/>
      <dgm:spPr/>
    </dgm:pt>
    <dgm:pt modelId="{911DB9D5-CA82-4533-AED4-69DA276A5CDE}" type="pres">
      <dgm:prSet presAssocID="{07E9B13E-91E2-4357-B5FA-63281252203F}" presName="child2" presStyleLbl="bgAcc1" presStyleIdx="1" presStyleCnt="4" custScaleX="111871" custLinFactNeighborX="1928" custLinFactNeighborY="-1641"/>
      <dgm:spPr/>
      <dgm:t>
        <a:bodyPr/>
        <a:lstStyle/>
        <a:p>
          <a:endParaRPr lang="es-ES"/>
        </a:p>
      </dgm:t>
    </dgm:pt>
    <dgm:pt modelId="{B7DC4C99-46D7-467C-8646-167A94881DFE}" type="pres">
      <dgm:prSet presAssocID="{07E9B13E-91E2-4357-B5FA-63281252203F}" presName="child2Text" presStyleLbl="bgAcc1" presStyleIdx="1" presStyleCnt="4">
        <dgm:presLayoutVars>
          <dgm:bulletEnabled val="1"/>
        </dgm:presLayoutVars>
      </dgm:prSet>
      <dgm:spPr/>
      <dgm:t>
        <a:bodyPr/>
        <a:lstStyle/>
        <a:p>
          <a:endParaRPr lang="es-ES"/>
        </a:p>
      </dgm:t>
    </dgm:pt>
    <dgm:pt modelId="{67D773C9-C472-41BF-8B08-5F2CCC071D89}" type="pres">
      <dgm:prSet presAssocID="{07E9B13E-91E2-4357-B5FA-63281252203F}" presName="child3group" presStyleCnt="0"/>
      <dgm:spPr/>
    </dgm:pt>
    <dgm:pt modelId="{03E9694B-212F-4E11-8E64-E8141244DD3F}" type="pres">
      <dgm:prSet presAssocID="{07E9B13E-91E2-4357-B5FA-63281252203F}" presName="child3" presStyleLbl="bgAcc1" presStyleIdx="2" presStyleCnt="4" custScaleX="126869" custScaleY="132609"/>
      <dgm:spPr/>
      <dgm:t>
        <a:bodyPr/>
        <a:lstStyle/>
        <a:p>
          <a:endParaRPr lang="es-ES"/>
        </a:p>
      </dgm:t>
    </dgm:pt>
    <dgm:pt modelId="{2D37B404-C776-465E-9AB5-F80CD902E5EE}" type="pres">
      <dgm:prSet presAssocID="{07E9B13E-91E2-4357-B5FA-63281252203F}" presName="child3Text" presStyleLbl="bgAcc1" presStyleIdx="2" presStyleCnt="4">
        <dgm:presLayoutVars>
          <dgm:bulletEnabled val="1"/>
        </dgm:presLayoutVars>
      </dgm:prSet>
      <dgm:spPr/>
      <dgm:t>
        <a:bodyPr/>
        <a:lstStyle/>
        <a:p>
          <a:endParaRPr lang="es-ES"/>
        </a:p>
      </dgm:t>
    </dgm:pt>
    <dgm:pt modelId="{57333E0F-4B67-488E-AC3F-0FF016F687FE}" type="pres">
      <dgm:prSet presAssocID="{07E9B13E-91E2-4357-B5FA-63281252203F}" presName="child4group" presStyleCnt="0"/>
      <dgm:spPr/>
    </dgm:pt>
    <dgm:pt modelId="{62BFB135-AAB0-4D5F-9A1A-42BD78085C02}" type="pres">
      <dgm:prSet presAssocID="{07E9B13E-91E2-4357-B5FA-63281252203F}" presName="child4" presStyleLbl="bgAcc1" presStyleIdx="3" presStyleCnt="4" custScaleX="127818" custScaleY="125871"/>
      <dgm:spPr/>
      <dgm:t>
        <a:bodyPr/>
        <a:lstStyle/>
        <a:p>
          <a:endParaRPr lang="es-ES"/>
        </a:p>
      </dgm:t>
    </dgm:pt>
    <dgm:pt modelId="{BC6E48A5-2852-4660-B820-5D0CFFED53A7}" type="pres">
      <dgm:prSet presAssocID="{07E9B13E-91E2-4357-B5FA-63281252203F}" presName="child4Text" presStyleLbl="bgAcc1" presStyleIdx="3" presStyleCnt="4">
        <dgm:presLayoutVars>
          <dgm:bulletEnabled val="1"/>
        </dgm:presLayoutVars>
      </dgm:prSet>
      <dgm:spPr/>
      <dgm:t>
        <a:bodyPr/>
        <a:lstStyle/>
        <a:p>
          <a:endParaRPr lang="es-ES"/>
        </a:p>
      </dgm:t>
    </dgm:pt>
    <dgm:pt modelId="{70A4748B-DDA3-47E0-AB1A-7B852604349F}" type="pres">
      <dgm:prSet presAssocID="{07E9B13E-91E2-4357-B5FA-63281252203F}" presName="childPlaceholder" presStyleCnt="0"/>
      <dgm:spPr/>
    </dgm:pt>
    <dgm:pt modelId="{D2EE651A-A98B-4C13-920E-C48D6BD6DEB4}" type="pres">
      <dgm:prSet presAssocID="{07E9B13E-91E2-4357-B5FA-63281252203F}" presName="circle" presStyleCnt="0"/>
      <dgm:spPr/>
    </dgm:pt>
    <dgm:pt modelId="{634F4498-3479-4DF9-B36D-24F0607492A5}" type="pres">
      <dgm:prSet presAssocID="{07E9B13E-91E2-4357-B5FA-63281252203F}" presName="quadrant1" presStyleLbl="node1" presStyleIdx="0" presStyleCnt="4">
        <dgm:presLayoutVars>
          <dgm:chMax val="1"/>
          <dgm:bulletEnabled val="1"/>
        </dgm:presLayoutVars>
      </dgm:prSet>
      <dgm:spPr/>
      <dgm:t>
        <a:bodyPr/>
        <a:lstStyle/>
        <a:p>
          <a:endParaRPr lang="es-ES"/>
        </a:p>
      </dgm:t>
    </dgm:pt>
    <dgm:pt modelId="{4F14BEC2-8B8F-4033-9103-2E03E1ABCF31}" type="pres">
      <dgm:prSet presAssocID="{07E9B13E-91E2-4357-B5FA-63281252203F}" presName="quadrant2" presStyleLbl="node1" presStyleIdx="1" presStyleCnt="4">
        <dgm:presLayoutVars>
          <dgm:chMax val="1"/>
          <dgm:bulletEnabled val="1"/>
        </dgm:presLayoutVars>
      </dgm:prSet>
      <dgm:spPr/>
      <dgm:t>
        <a:bodyPr/>
        <a:lstStyle/>
        <a:p>
          <a:endParaRPr lang="es-ES"/>
        </a:p>
      </dgm:t>
    </dgm:pt>
    <dgm:pt modelId="{C0B4072A-EAD8-476A-BF23-920983DB4501}" type="pres">
      <dgm:prSet presAssocID="{07E9B13E-91E2-4357-B5FA-63281252203F}" presName="quadrant3" presStyleLbl="node1" presStyleIdx="2" presStyleCnt="4">
        <dgm:presLayoutVars>
          <dgm:chMax val="1"/>
          <dgm:bulletEnabled val="1"/>
        </dgm:presLayoutVars>
      </dgm:prSet>
      <dgm:spPr/>
      <dgm:t>
        <a:bodyPr/>
        <a:lstStyle/>
        <a:p>
          <a:endParaRPr lang="es-ES"/>
        </a:p>
      </dgm:t>
    </dgm:pt>
    <dgm:pt modelId="{8E0440B0-AE82-44F4-8EC9-BBAFE14B3A80}" type="pres">
      <dgm:prSet presAssocID="{07E9B13E-91E2-4357-B5FA-63281252203F}" presName="quadrant4" presStyleLbl="node1" presStyleIdx="3" presStyleCnt="4">
        <dgm:presLayoutVars>
          <dgm:chMax val="1"/>
          <dgm:bulletEnabled val="1"/>
        </dgm:presLayoutVars>
      </dgm:prSet>
      <dgm:spPr/>
      <dgm:t>
        <a:bodyPr/>
        <a:lstStyle/>
        <a:p>
          <a:endParaRPr lang="es-ES"/>
        </a:p>
      </dgm:t>
    </dgm:pt>
    <dgm:pt modelId="{345AB467-11DF-425F-806C-AF0D58428350}" type="pres">
      <dgm:prSet presAssocID="{07E9B13E-91E2-4357-B5FA-63281252203F}" presName="quadrantPlaceholder" presStyleCnt="0"/>
      <dgm:spPr/>
    </dgm:pt>
    <dgm:pt modelId="{89528CB8-05F7-4855-8BC3-4AD3F794D3A0}" type="pres">
      <dgm:prSet presAssocID="{07E9B13E-91E2-4357-B5FA-63281252203F}" presName="center1" presStyleLbl="fgShp" presStyleIdx="0" presStyleCnt="2"/>
      <dgm:spPr/>
    </dgm:pt>
    <dgm:pt modelId="{E67940B8-3637-47EE-B490-8D190935C3FB}" type="pres">
      <dgm:prSet presAssocID="{07E9B13E-91E2-4357-B5FA-63281252203F}" presName="center2" presStyleLbl="fgShp" presStyleIdx="1" presStyleCnt="2"/>
      <dgm:spPr/>
    </dgm:pt>
  </dgm:ptLst>
  <dgm:cxnLst>
    <dgm:cxn modelId="{9E947A21-B354-42B6-A25D-CEAF4395A166}" srcId="{D0BDE23D-348B-48EA-94BB-C56127D0F160}" destId="{86B4DF5D-75E1-4828-862A-0E870D66A978}" srcOrd="0" destOrd="0" parTransId="{C3541373-2675-4C87-8757-5AB85113C620}" sibTransId="{57F658C7-7A20-4266-80E7-C5263E877888}"/>
    <dgm:cxn modelId="{97530665-4FAB-4714-A1D2-B306BB0BF4BB}" srcId="{BFDBD7A9-9D64-47CE-BDDF-337CEB24710C}" destId="{0E9315AC-DB5D-4619-B18D-FE6FCD24EC70}" srcOrd="0" destOrd="0" parTransId="{3AD8BFB8-7DC6-4D61-ACDC-A6CD25581F7C}" sibTransId="{2A96FE32-8C69-4347-9CC2-BD5F215F4ADB}"/>
    <dgm:cxn modelId="{75B83199-D4AB-4608-9DE1-ED5115C359ED}" srcId="{07E9B13E-91E2-4357-B5FA-63281252203F}" destId="{D0BDE23D-348B-48EA-94BB-C56127D0F160}" srcOrd="3" destOrd="0" parTransId="{E1A2C11D-B870-4227-842A-2361C405C2B2}" sibTransId="{CD6AAE11-941A-4014-966E-EA5A3F8210A8}"/>
    <dgm:cxn modelId="{03D58246-F827-449C-B049-1426CDE3DDB6}" srcId="{07E9B13E-91E2-4357-B5FA-63281252203F}" destId="{BFDBD7A9-9D64-47CE-BDDF-337CEB24710C}" srcOrd="1" destOrd="0" parTransId="{43206BB6-729D-424A-8B29-E3F8DCA6B8B6}" sibTransId="{DA7C4E46-FC96-4A7B-BCBD-26FF481646CF}"/>
    <dgm:cxn modelId="{5E4C093D-B8DB-4484-84BD-9BC8A8CB245B}" type="presOf" srcId="{40A7D961-72F9-41E8-A2CF-5C98F60BAB8F}" destId="{C2A9F8DB-350C-4116-B044-E81766F3F643}" srcOrd="1" destOrd="0" presId="urn:microsoft.com/office/officeart/2005/8/layout/cycle4"/>
    <dgm:cxn modelId="{18444BCA-2729-4190-8CBF-5055EB55A4CD}" type="presOf" srcId="{118FEF16-F2FD-4E71-B67B-76F69A8D3A92}" destId="{BC6E48A5-2852-4660-B820-5D0CFFED53A7}" srcOrd="1" destOrd="2" presId="urn:microsoft.com/office/officeart/2005/8/layout/cycle4"/>
    <dgm:cxn modelId="{1FA7A562-D6F0-4C89-8072-BA86503F8A2D}" type="presOf" srcId="{D0BDE23D-348B-48EA-94BB-C56127D0F160}" destId="{8E0440B0-AE82-44F4-8EC9-BBAFE14B3A80}" srcOrd="0" destOrd="0" presId="urn:microsoft.com/office/officeart/2005/8/layout/cycle4"/>
    <dgm:cxn modelId="{383F706F-9548-4A74-9133-67D68E6A4E42}" type="presOf" srcId="{418A76A1-87C5-4417-8442-715BC7929BFD}" destId="{2D37B404-C776-465E-9AB5-F80CD902E5EE}" srcOrd="1" destOrd="0" presId="urn:microsoft.com/office/officeart/2005/8/layout/cycle4"/>
    <dgm:cxn modelId="{5949295E-36FF-4EA9-A686-BC164D0CF413}" srcId="{D0BDE23D-348B-48EA-94BB-C56127D0F160}" destId="{4E5E752D-38A0-4CC3-95D4-EC39DA02FFD8}" srcOrd="1" destOrd="0" parTransId="{BC2D12F3-3AC2-4276-8D2C-5AE926820250}" sibTransId="{47E26539-7DE8-4FBB-8493-623107E3D8D2}"/>
    <dgm:cxn modelId="{CFCB4917-3494-47FB-9AD2-653C70CBC35A}" type="presOf" srcId="{1D764326-21B2-46B7-821E-4D72280F1020}" destId="{03E9694B-212F-4E11-8E64-E8141244DD3F}" srcOrd="0" destOrd="1" presId="urn:microsoft.com/office/officeart/2005/8/layout/cycle4"/>
    <dgm:cxn modelId="{C9D6AB4A-F1D1-488D-98C2-A30B39A32EF3}" type="presOf" srcId="{40A7D961-72F9-41E8-A2CF-5C98F60BAB8F}" destId="{27199729-41C6-4878-9834-82190BC7D9B5}" srcOrd="0" destOrd="0" presId="urn:microsoft.com/office/officeart/2005/8/layout/cycle4"/>
    <dgm:cxn modelId="{EF8AE0ED-6EE9-4074-A850-72E5EB0612F1}" type="presOf" srcId="{69C7E05A-1687-478B-A66C-10D959791284}" destId="{C0B4072A-EAD8-476A-BF23-920983DB4501}" srcOrd="0" destOrd="0" presId="urn:microsoft.com/office/officeart/2005/8/layout/cycle4"/>
    <dgm:cxn modelId="{132E1369-4DE0-440E-AEE4-7338789F152C}" type="presOf" srcId="{BFDBD7A9-9D64-47CE-BDDF-337CEB24710C}" destId="{4F14BEC2-8B8F-4033-9103-2E03E1ABCF31}" srcOrd="0" destOrd="0" presId="urn:microsoft.com/office/officeart/2005/8/layout/cycle4"/>
    <dgm:cxn modelId="{11FA80B0-874C-44D1-AEF0-5DC00CDC69E7}" type="presOf" srcId="{4E5E752D-38A0-4CC3-95D4-EC39DA02FFD8}" destId="{62BFB135-AAB0-4D5F-9A1A-42BD78085C02}" srcOrd="0" destOrd="1" presId="urn:microsoft.com/office/officeart/2005/8/layout/cycle4"/>
    <dgm:cxn modelId="{347574B1-0340-43DE-988B-46FB7BAB6ED6}" type="presOf" srcId="{0E9315AC-DB5D-4619-B18D-FE6FCD24EC70}" destId="{911DB9D5-CA82-4533-AED4-69DA276A5CDE}" srcOrd="0" destOrd="0" presId="urn:microsoft.com/office/officeart/2005/8/layout/cycle4"/>
    <dgm:cxn modelId="{2031F809-A4C8-4E34-974B-D3C8AB445222}" type="presOf" srcId="{A26BF8D5-CD94-4296-AA84-4589A727EBB0}" destId="{634F4498-3479-4DF9-B36D-24F0607492A5}" srcOrd="0" destOrd="0" presId="urn:microsoft.com/office/officeart/2005/8/layout/cycle4"/>
    <dgm:cxn modelId="{FEDF28FE-D1FD-43D7-8F33-0EC69FB6F14F}" type="presOf" srcId="{0E9315AC-DB5D-4619-B18D-FE6FCD24EC70}" destId="{B7DC4C99-46D7-467C-8646-167A94881DFE}" srcOrd="1" destOrd="0" presId="urn:microsoft.com/office/officeart/2005/8/layout/cycle4"/>
    <dgm:cxn modelId="{D2BFC41D-DAFA-44C3-9F85-37C0F6CC19F0}" srcId="{07E9B13E-91E2-4357-B5FA-63281252203F}" destId="{A26BF8D5-CD94-4296-AA84-4589A727EBB0}" srcOrd="0" destOrd="0" parTransId="{FA2B028B-1260-48D5-BD7B-4A151761904F}" sibTransId="{795CF371-84A5-4D1A-BCB3-6E375CBAAD5C}"/>
    <dgm:cxn modelId="{B1110E5A-1A07-4400-965B-69F22891BEC2}" type="presOf" srcId="{1D764326-21B2-46B7-821E-4D72280F1020}" destId="{2D37B404-C776-465E-9AB5-F80CD902E5EE}" srcOrd="1" destOrd="1" presId="urn:microsoft.com/office/officeart/2005/8/layout/cycle4"/>
    <dgm:cxn modelId="{F8E79A06-46A0-402C-BF9C-DD93998C9B18}" srcId="{07E9B13E-91E2-4357-B5FA-63281252203F}" destId="{69C7E05A-1687-478B-A66C-10D959791284}" srcOrd="2" destOrd="0" parTransId="{404F8F90-06AA-4940-9258-8B8A5B137541}" sibTransId="{2B297A17-939C-4326-9789-53681B97D79F}"/>
    <dgm:cxn modelId="{08ED3801-AA18-4A4A-A49A-A81D665B67E1}" type="presOf" srcId="{86B4DF5D-75E1-4828-862A-0E870D66A978}" destId="{62BFB135-AAB0-4D5F-9A1A-42BD78085C02}" srcOrd="0" destOrd="0" presId="urn:microsoft.com/office/officeart/2005/8/layout/cycle4"/>
    <dgm:cxn modelId="{59F3A216-9B5B-421A-B23A-6F85435C4263}" srcId="{69C7E05A-1687-478B-A66C-10D959791284}" destId="{418A76A1-87C5-4417-8442-715BC7929BFD}" srcOrd="0" destOrd="0" parTransId="{1AEAF539-F6E3-4C85-8806-8CA05E9E0C56}" sibTransId="{61B6EB86-F803-4F47-9536-96F304D72235}"/>
    <dgm:cxn modelId="{6457C019-4F0D-42F6-B953-A8BE490D960B}" type="presOf" srcId="{86B4DF5D-75E1-4828-862A-0E870D66A978}" destId="{BC6E48A5-2852-4660-B820-5D0CFFED53A7}" srcOrd="1" destOrd="0" presId="urn:microsoft.com/office/officeart/2005/8/layout/cycle4"/>
    <dgm:cxn modelId="{3DEE4DAF-1B5F-4751-B8DF-5482A0D42FDC}" type="presOf" srcId="{4E5E752D-38A0-4CC3-95D4-EC39DA02FFD8}" destId="{BC6E48A5-2852-4660-B820-5D0CFFED53A7}" srcOrd="1" destOrd="1" presId="urn:microsoft.com/office/officeart/2005/8/layout/cycle4"/>
    <dgm:cxn modelId="{5BBF4AA7-647C-4522-BDE6-EBDF8EC513E5}" type="presOf" srcId="{07E9B13E-91E2-4357-B5FA-63281252203F}" destId="{F416E012-345C-423F-8F43-11B2224809D3}" srcOrd="0" destOrd="0" presId="urn:microsoft.com/office/officeart/2005/8/layout/cycle4"/>
    <dgm:cxn modelId="{17F56EAB-D90E-44A5-B4FB-32E811DBB789}" srcId="{D0BDE23D-348B-48EA-94BB-C56127D0F160}" destId="{118FEF16-F2FD-4E71-B67B-76F69A8D3A92}" srcOrd="2" destOrd="0" parTransId="{EDFE863B-5BFA-421B-9A7A-7F47C97211F5}" sibTransId="{42FC8853-E73F-44E1-8161-2DF05A7D7424}"/>
    <dgm:cxn modelId="{175FBC55-42B5-4332-813D-0289B0B189AD}" srcId="{69C7E05A-1687-478B-A66C-10D959791284}" destId="{1D764326-21B2-46B7-821E-4D72280F1020}" srcOrd="1" destOrd="0" parTransId="{F4F92634-5D53-4AE6-A60B-8A20357E1AFF}" sibTransId="{14B1C13B-3BAF-4391-B100-A2938C7F0921}"/>
    <dgm:cxn modelId="{7C9EE599-605E-4C7D-9C21-B3425403CE48}" type="presOf" srcId="{418A76A1-87C5-4417-8442-715BC7929BFD}" destId="{03E9694B-212F-4E11-8E64-E8141244DD3F}" srcOrd="0" destOrd="0" presId="urn:microsoft.com/office/officeart/2005/8/layout/cycle4"/>
    <dgm:cxn modelId="{4D23D31C-1CC2-4188-A7A8-4FFF1C7CE928}" type="presOf" srcId="{118FEF16-F2FD-4E71-B67B-76F69A8D3A92}" destId="{62BFB135-AAB0-4D5F-9A1A-42BD78085C02}" srcOrd="0" destOrd="2" presId="urn:microsoft.com/office/officeart/2005/8/layout/cycle4"/>
    <dgm:cxn modelId="{81D5D66D-A3FC-45AE-A331-745CA9EED454}" srcId="{A26BF8D5-CD94-4296-AA84-4589A727EBB0}" destId="{40A7D961-72F9-41E8-A2CF-5C98F60BAB8F}" srcOrd="0" destOrd="0" parTransId="{8C47C028-FAA4-4A4E-8FD7-4C0A0EE9030D}" sibTransId="{1257B855-D6CE-4274-B381-4C4A694262FD}"/>
    <dgm:cxn modelId="{B44B4AAA-CB52-4733-A426-02BD211BB988}" type="presParOf" srcId="{F416E012-345C-423F-8F43-11B2224809D3}" destId="{7F4588A2-34B9-4762-88C3-08B8423DB1AE}" srcOrd="0" destOrd="0" presId="urn:microsoft.com/office/officeart/2005/8/layout/cycle4"/>
    <dgm:cxn modelId="{702FD569-0C42-4771-BF20-9298A273CEB7}" type="presParOf" srcId="{7F4588A2-34B9-4762-88C3-08B8423DB1AE}" destId="{1B639825-A9F9-43F0-8FF0-E077249F0EC3}" srcOrd="0" destOrd="0" presId="urn:microsoft.com/office/officeart/2005/8/layout/cycle4"/>
    <dgm:cxn modelId="{AE2653FB-1D9D-46B5-B08A-10B52FE2DF33}" type="presParOf" srcId="{1B639825-A9F9-43F0-8FF0-E077249F0EC3}" destId="{27199729-41C6-4878-9834-82190BC7D9B5}" srcOrd="0" destOrd="0" presId="urn:microsoft.com/office/officeart/2005/8/layout/cycle4"/>
    <dgm:cxn modelId="{38201DE2-1840-423E-8EDF-192BE34DA55E}" type="presParOf" srcId="{1B639825-A9F9-43F0-8FF0-E077249F0EC3}" destId="{C2A9F8DB-350C-4116-B044-E81766F3F643}" srcOrd="1" destOrd="0" presId="urn:microsoft.com/office/officeart/2005/8/layout/cycle4"/>
    <dgm:cxn modelId="{178C4A64-996E-4C60-9866-82B9F193B9F1}" type="presParOf" srcId="{7F4588A2-34B9-4762-88C3-08B8423DB1AE}" destId="{12B084E5-2C5D-4490-BB5D-37C0AACA44CC}" srcOrd="1" destOrd="0" presId="urn:microsoft.com/office/officeart/2005/8/layout/cycle4"/>
    <dgm:cxn modelId="{3D4D8E89-D1BF-42B7-BC7E-10732E72338F}" type="presParOf" srcId="{12B084E5-2C5D-4490-BB5D-37C0AACA44CC}" destId="{911DB9D5-CA82-4533-AED4-69DA276A5CDE}" srcOrd="0" destOrd="0" presId="urn:microsoft.com/office/officeart/2005/8/layout/cycle4"/>
    <dgm:cxn modelId="{D16E7AF8-2577-4129-8173-404BAB36E8D6}" type="presParOf" srcId="{12B084E5-2C5D-4490-BB5D-37C0AACA44CC}" destId="{B7DC4C99-46D7-467C-8646-167A94881DFE}" srcOrd="1" destOrd="0" presId="urn:microsoft.com/office/officeart/2005/8/layout/cycle4"/>
    <dgm:cxn modelId="{92F56C67-32FE-433C-90DF-17D2B0D55280}" type="presParOf" srcId="{7F4588A2-34B9-4762-88C3-08B8423DB1AE}" destId="{67D773C9-C472-41BF-8B08-5F2CCC071D89}" srcOrd="2" destOrd="0" presId="urn:microsoft.com/office/officeart/2005/8/layout/cycle4"/>
    <dgm:cxn modelId="{1A624172-BA08-4010-8E71-2C5A75AFFA1E}" type="presParOf" srcId="{67D773C9-C472-41BF-8B08-5F2CCC071D89}" destId="{03E9694B-212F-4E11-8E64-E8141244DD3F}" srcOrd="0" destOrd="0" presId="urn:microsoft.com/office/officeart/2005/8/layout/cycle4"/>
    <dgm:cxn modelId="{B78E8B6A-928C-4E9C-BBB7-852C6BE94FA5}" type="presParOf" srcId="{67D773C9-C472-41BF-8B08-5F2CCC071D89}" destId="{2D37B404-C776-465E-9AB5-F80CD902E5EE}" srcOrd="1" destOrd="0" presId="urn:microsoft.com/office/officeart/2005/8/layout/cycle4"/>
    <dgm:cxn modelId="{97EE9A08-4189-418B-86BD-3EDAAEB064ED}" type="presParOf" srcId="{7F4588A2-34B9-4762-88C3-08B8423DB1AE}" destId="{57333E0F-4B67-488E-AC3F-0FF016F687FE}" srcOrd="3" destOrd="0" presId="urn:microsoft.com/office/officeart/2005/8/layout/cycle4"/>
    <dgm:cxn modelId="{C76F3603-814B-4131-A695-2220A5C83DA4}" type="presParOf" srcId="{57333E0F-4B67-488E-AC3F-0FF016F687FE}" destId="{62BFB135-AAB0-4D5F-9A1A-42BD78085C02}" srcOrd="0" destOrd="0" presId="urn:microsoft.com/office/officeart/2005/8/layout/cycle4"/>
    <dgm:cxn modelId="{0F25B16C-1053-4672-95FF-A40D05D463E7}" type="presParOf" srcId="{57333E0F-4B67-488E-AC3F-0FF016F687FE}" destId="{BC6E48A5-2852-4660-B820-5D0CFFED53A7}" srcOrd="1" destOrd="0" presId="urn:microsoft.com/office/officeart/2005/8/layout/cycle4"/>
    <dgm:cxn modelId="{0399E8DC-C7CA-4EC8-B258-E57DB61D2729}" type="presParOf" srcId="{7F4588A2-34B9-4762-88C3-08B8423DB1AE}" destId="{70A4748B-DDA3-47E0-AB1A-7B852604349F}" srcOrd="4" destOrd="0" presId="urn:microsoft.com/office/officeart/2005/8/layout/cycle4"/>
    <dgm:cxn modelId="{E4F2C2B2-91FE-42BA-997C-0165366D910B}" type="presParOf" srcId="{F416E012-345C-423F-8F43-11B2224809D3}" destId="{D2EE651A-A98B-4C13-920E-C48D6BD6DEB4}" srcOrd="1" destOrd="0" presId="urn:microsoft.com/office/officeart/2005/8/layout/cycle4"/>
    <dgm:cxn modelId="{811FDBA5-8752-4C24-8549-00A4E4D2313D}" type="presParOf" srcId="{D2EE651A-A98B-4C13-920E-C48D6BD6DEB4}" destId="{634F4498-3479-4DF9-B36D-24F0607492A5}" srcOrd="0" destOrd="0" presId="urn:microsoft.com/office/officeart/2005/8/layout/cycle4"/>
    <dgm:cxn modelId="{12085298-952F-4DE8-9839-35188CB81032}" type="presParOf" srcId="{D2EE651A-A98B-4C13-920E-C48D6BD6DEB4}" destId="{4F14BEC2-8B8F-4033-9103-2E03E1ABCF31}" srcOrd="1" destOrd="0" presId="urn:microsoft.com/office/officeart/2005/8/layout/cycle4"/>
    <dgm:cxn modelId="{7075A0DE-9D5B-45D5-B4CD-8E5F5970463F}" type="presParOf" srcId="{D2EE651A-A98B-4C13-920E-C48D6BD6DEB4}" destId="{C0B4072A-EAD8-476A-BF23-920983DB4501}" srcOrd="2" destOrd="0" presId="urn:microsoft.com/office/officeart/2005/8/layout/cycle4"/>
    <dgm:cxn modelId="{BE03F163-110C-4BE4-A7D3-2EAA0903A70B}" type="presParOf" srcId="{D2EE651A-A98B-4C13-920E-C48D6BD6DEB4}" destId="{8E0440B0-AE82-44F4-8EC9-BBAFE14B3A80}" srcOrd="3" destOrd="0" presId="urn:microsoft.com/office/officeart/2005/8/layout/cycle4"/>
    <dgm:cxn modelId="{DE9F6897-E2BC-493F-9AF7-7F68DD7A48D0}" type="presParOf" srcId="{D2EE651A-A98B-4C13-920E-C48D6BD6DEB4}" destId="{345AB467-11DF-425F-806C-AF0D58428350}" srcOrd="4" destOrd="0" presId="urn:microsoft.com/office/officeart/2005/8/layout/cycle4"/>
    <dgm:cxn modelId="{7AF363FA-B43A-46D3-8386-E4730D58537A}" type="presParOf" srcId="{F416E012-345C-423F-8F43-11B2224809D3}" destId="{89528CB8-05F7-4855-8BC3-4AD3F794D3A0}" srcOrd="2" destOrd="0" presId="urn:microsoft.com/office/officeart/2005/8/layout/cycle4"/>
    <dgm:cxn modelId="{D2F0F78C-E494-4DFE-8201-D02C4D67C4B0}" type="presParOf" srcId="{F416E012-345C-423F-8F43-11B2224809D3}" destId="{E67940B8-3637-47EE-B490-8D190935C3FB}" srcOrd="3" destOrd="0" presId="urn:microsoft.com/office/officeart/2005/8/layout/cycle4"/>
  </dgm:cxnLst>
  <dgm:bg/>
  <dgm:whole/>
  <dgm:extLst>
    <a:ext uri="http://schemas.microsoft.com/office/drawing/2008/diagram">
      <dsp:dataModelExt xmlns=""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CC7008F-C67E-4D55-ACB8-8F375287AF2A}" type="doc">
      <dgm:prSet loTypeId="urn:microsoft.com/office/officeart/2005/8/layout/venn2" loCatId="relationship" qsTypeId="urn:microsoft.com/office/officeart/2005/8/quickstyle/simple1" qsCatId="simple" csTypeId="urn:microsoft.com/office/officeart/2005/8/colors/accent2_4" csCatId="accent2" phldr="1"/>
      <dgm:spPr/>
      <dgm:t>
        <a:bodyPr/>
        <a:lstStyle/>
        <a:p>
          <a:endParaRPr lang="es-ES"/>
        </a:p>
      </dgm:t>
    </dgm:pt>
    <dgm:pt modelId="{BA007486-F97B-4206-8E95-DB61BEDDD868}">
      <dgm:prSet phldrT="[Texto]" custT="1"/>
      <dgm:spPr/>
      <dgm:t>
        <a:bodyPr/>
        <a:lstStyle/>
        <a:p>
          <a:r>
            <a:rPr lang="es-ES" sz="1600" b="1" smtClean="0"/>
            <a:t>Para lograr una acción integral</a:t>
          </a:r>
          <a:endParaRPr lang="es-ES" sz="1600" b="1" dirty="0"/>
        </a:p>
      </dgm:t>
    </dgm:pt>
    <dgm:pt modelId="{A2C92039-B5C2-46AB-A87D-BD250BB66C7D}" type="parTrans" cxnId="{62DBE2B1-7A1C-4D03-80A3-E450087B9DE3}">
      <dgm:prSet/>
      <dgm:spPr/>
      <dgm:t>
        <a:bodyPr/>
        <a:lstStyle/>
        <a:p>
          <a:endParaRPr lang="es-ES"/>
        </a:p>
      </dgm:t>
    </dgm:pt>
    <dgm:pt modelId="{665778C6-527D-40BA-A52A-3F84DFB24E63}" type="sibTrans" cxnId="{62DBE2B1-7A1C-4D03-80A3-E450087B9DE3}">
      <dgm:prSet/>
      <dgm:spPr/>
      <dgm:t>
        <a:bodyPr/>
        <a:lstStyle/>
        <a:p>
          <a:endParaRPr lang="es-ES"/>
        </a:p>
      </dgm:t>
    </dgm:pt>
    <dgm:pt modelId="{3718029A-2F63-48B7-9A45-CE97A957AAFE}">
      <dgm:prSet phldrT="[Texto]" custT="1"/>
      <dgm:spPr/>
      <dgm:t>
        <a:bodyPr/>
        <a:lstStyle/>
        <a:p>
          <a:r>
            <a:rPr lang="es-ES" sz="1400" b="1" smtClean="0"/>
            <a:t>Como cauce de la acción de la Iglesia</a:t>
          </a:r>
          <a:endParaRPr lang="es-ES" sz="1400" b="1" dirty="0"/>
        </a:p>
      </dgm:t>
    </dgm:pt>
    <dgm:pt modelId="{6D095EE3-AF04-4EAA-B794-62C92329C0C5}" type="parTrans" cxnId="{F8AFD3BE-0CA2-46E1-98F5-1B3C2AFB302B}">
      <dgm:prSet/>
      <dgm:spPr/>
      <dgm:t>
        <a:bodyPr/>
        <a:lstStyle/>
        <a:p>
          <a:endParaRPr lang="es-ES"/>
        </a:p>
      </dgm:t>
    </dgm:pt>
    <dgm:pt modelId="{22B24C7D-93E4-4AB9-9758-0D77830E9A1F}" type="sibTrans" cxnId="{F8AFD3BE-0CA2-46E1-98F5-1B3C2AFB302B}">
      <dgm:prSet/>
      <dgm:spPr/>
      <dgm:t>
        <a:bodyPr/>
        <a:lstStyle/>
        <a:p>
          <a:endParaRPr lang="es-ES"/>
        </a:p>
      </dgm:t>
    </dgm:pt>
    <dgm:pt modelId="{1B24C777-FC50-47AA-8F0D-AE9B1356A217}">
      <dgm:prSet phldrT="[Texto]" custT="1"/>
      <dgm:spPr/>
      <dgm:t>
        <a:bodyPr/>
        <a:lstStyle/>
        <a:p>
          <a:r>
            <a:rPr lang="es-ES" sz="1400" b="1" dirty="0" smtClean="0">
              <a:solidFill>
                <a:schemeClr val="tx1"/>
              </a:solidFill>
            </a:rPr>
            <a:t>Con acciones significativas</a:t>
          </a:r>
          <a:endParaRPr lang="es-ES" sz="1400" b="1" dirty="0">
            <a:solidFill>
              <a:schemeClr val="tx1"/>
            </a:solidFill>
          </a:endParaRPr>
        </a:p>
      </dgm:t>
    </dgm:pt>
    <dgm:pt modelId="{F5DA0960-FD67-4514-8896-ED88987A52E2}" type="parTrans" cxnId="{C7993F23-7937-4D3C-8FB1-ED2B5F019396}">
      <dgm:prSet/>
      <dgm:spPr/>
      <dgm:t>
        <a:bodyPr/>
        <a:lstStyle/>
        <a:p>
          <a:endParaRPr lang="es-ES"/>
        </a:p>
      </dgm:t>
    </dgm:pt>
    <dgm:pt modelId="{295BE1CA-C44B-4329-9765-15DD526D6B00}" type="sibTrans" cxnId="{C7993F23-7937-4D3C-8FB1-ED2B5F019396}">
      <dgm:prSet/>
      <dgm:spPr/>
      <dgm:t>
        <a:bodyPr/>
        <a:lstStyle/>
        <a:p>
          <a:endParaRPr lang="es-ES"/>
        </a:p>
      </dgm:t>
    </dgm:pt>
    <dgm:pt modelId="{96CF358B-F56B-4298-AF4B-B60F5D5295C8}">
      <dgm:prSet phldrT="[Texto]"/>
      <dgm:spPr/>
      <dgm:t>
        <a:bodyPr/>
        <a:lstStyle/>
        <a:p>
          <a:r>
            <a:rPr lang="es-ES" b="1" smtClean="0"/>
            <a:t>Acompañar procesos</a:t>
          </a:r>
          <a:endParaRPr lang="es-ES" b="1" dirty="0"/>
        </a:p>
      </dgm:t>
    </dgm:pt>
    <dgm:pt modelId="{672EF448-07CC-4BDD-B8DC-BCF7221CFF18}" type="parTrans" cxnId="{68D1EDD4-DBA9-42C3-8C8F-1A11F53FB006}">
      <dgm:prSet/>
      <dgm:spPr/>
      <dgm:t>
        <a:bodyPr/>
        <a:lstStyle/>
        <a:p>
          <a:endParaRPr lang="es-ES"/>
        </a:p>
      </dgm:t>
    </dgm:pt>
    <dgm:pt modelId="{B08A989B-22C6-451F-9F87-46D5328C52E7}" type="sibTrans" cxnId="{68D1EDD4-DBA9-42C3-8C8F-1A11F53FB006}">
      <dgm:prSet/>
      <dgm:spPr/>
      <dgm:t>
        <a:bodyPr/>
        <a:lstStyle/>
        <a:p>
          <a:endParaRPr lang="es-ES"/>
        </a:p>
      </dgm:t>
    </dgm:pt>
    <dgm:pt modelId="{E80753C4-3064-447F-AC34-43DEE3965F97}" type="pres">
      <dgm:prSet presAssocID="{ECC7008F-C67E-4D55-ACB8-8F375287AF2A}" presName="Name0" presStyleCnt="0">
        <dgm:presLayoutVars>
          <dgm:chMax val="7"/>
          <dgm:resizeHandles val="exact"/>
        </dgm:presLayoutVars>
      </dgm:prSet>
      <dgm:spPr/>
      <dgm:t>
        <a:bodyPr/>
        <a:lstStyle/>
        <a:p>
          <a:endParaRPr lang="es-ES"/>
        </a:p>
      </dgm:t>
    </dgm:pt>
    <dgm:pt modelId="{8EB231EA-A78B-4593-ADE6-4655E8312196}" type="pres">
      <dgm:prSet presAssocID="{ECC7008F-C67E-4D55-ACB8-8F375287AF2A}" presName="comp1" presStyleCnt="0"/>
      <dgm:spPr/>
    </dgm:pt>
    <dgm:pt modelId="{E3A7B7C0-A1EF-4063-AF29-0645CBC9E3FE}" type="pres">
      <dgm:prSet presAssocID="{ECC7008F-C67E-4D55-ACB8-8F375287AF2A}" presName="circle1" presStyleLbl="node1" presStyleIdx="0" presStyleCnt="4" custScaleX="119048"/>
      <dgm:spPr/>
      <dgm:t>
        <a:bodyPr/>
        <a:lstStyle/>
        <a:p>
          <a:endParaRPr lang="es-ES"/>
        </a:p>
      </dgm:t>
    </dgm:pt>
    <dgm:pt modelId="{3EAA0E11-0D9C-46B4-99AD-47B1C2931E5C}" type="pres">
      <dgm:prSet presAssocID="{ECC7008F-C67E-4D55-ACB8-8F375287AF2A}" presName="c1text" presStyleLbl="node1" presStyleIdx="0" presStyleCnt="4">
        <dgm:presLayoutVars>
          <dgm:bulletEnabled val="1"/>
        </dgm:presLayoutVars>
      </dgm:prSet>
      <dgm:spPr/>
      <dgm:t>
        <a:bodyPr/>
        <a:lstStyle/>
        <a:p>
          <a:endParaRPr lang="es-ES"/>
        </a:p>
      </dgm:t>
    </dgm:pt>
    <dgm:pt modelId="{B9713CED-EB40-4DC0-A587-71A899D337CA}" type="pres">
      <dgm:prSet presAssocID="{ECC7008F-C67E-4D55-ACB8-8F375287AF2A}" presName="comp2" presStyleCnt="0"/>
      <dgm:spPr/>
    </dgm:pt>
    <dgm:pt modelId="{C443C466-4629-4887-8272-B27A976793CC}" type="pres">
      <dgm:prSet presAssocID="{ECC7008F-C67E-4D55-ACB8-8F375287AF2A}" presName="circle2" presStyleLbl="node1" presStyleIdx="1" presStyleCnt="4"/>
      <dgm:spPr/>
      <dgm:t>
        <a:bodyPr/>
        <a:lstStyle/>
        <a:p>
          <a:endParaRPr lang="es-ES"/>
        </a:p>
      </dgm:t>
    </dgm:pt>
    <dgm:pt modelId="{B1777FEF-E563-4D6B-BC99-41CEC7038330}" type="pres">
      <dgm:prSet presAssocID="{ECC7008F-C67E-4D55-ACB8-8F375287AF2A}" presName="c2text" presStyleLbl="node1" presStyleIdx="1" presStyleCnt="4">
        <dgm:presLayoutVars>
          <dgm:bulletEnabled val="1"/>
        </dgm:presLayoutVars>
      </dgm:prSet>
      <dgm:spPr/>
      <dgm:t>
        <a:bodyPr/>
        <a:lstStyle/>
        <a:p>
          <a:endParaRPr lang="es-ES"/>
        </a:p>
      </dgm:t>
    </dgm:pt>
    <dgm:pt modelId="{483B5E9E-5F96-44AC-8C17-BBD49F182B4A}" type="pres">
      <dgm:prSet presAssocID="{ECC7008F-C67E-4D55-ACB8-8F375287AF2A}" presName="comp3" presStyleCnt="0"/>
      <dgm:spPr/>
    </dgm:pt>
    <dgm:pt modelId="{4532F52B-8A90-49AA-9453-E41734C0DFF9}" type="pres">
      <dgm:prSet presAssocID="{ECC7008F-C67E-4D55-ACB8-8F375287AF2A}" presName="circle3" presStyleLbl="node1" presStyleIdx="2" presStyleCnt="4" custScaleX="108466"/>
      <dgm:spPr/>
      <dgm:t>
        <a:bodyPr/>
        <a:lstStyle/>
        <a:p>
          <a:endParaRPr lang="es-ES"/>
        </a:p>
      </dgm:t>
    </dgm:pt>
    <dgm:pt modelId="{8CD00A52-A3C0-4996-B734-4F719FEFCCD3}" type="pres">
      <dgm:prSet presAssocID="{ECC7008F-C67E-4D55-ACB8-8F375287AF2A}" presName="c3text" presStyleLbl="node1" presStyleIdx="2" presStyleCnt="4">
        <dgm:presLayoutVars>
          <dgm:bulletEnabled val="1"/>
        </dgm:presLayoutVars>
      </dgm:prSet>
      <dgm:spPr/>
      <dgm:t>
        <a:bodyPr/>
        <a:lstStyle/>
        <a:p>
          <a:endParaRPr lang="es-ES"/>
        </a:p>
      </dgm:t>
    </dgm:pt>
    <dgm:pt modelId="{2442689A-BD7D-4384-A9B3-7E09803F86E2}" type="pres">
      <dgm:prSet presAssocID="{ECC7008F-C67E-4D55-ACB8-8F375287AF2A}" presName="comp4" presStyleCnt="0"/>
      <dgm:spPr/>
    </dgm:pt>
    <dgm:pt modelId="{957BEB29-6883-4945-B4FC-C9CBC13FD38B}" type="pres">
      <dgm:prSet presAssocID="{ECC7008F-C67E-4D55-ACB8-8F375287AF2A}" presName="circle4" presStyleLbl="node1" presStyleIdx="3" presStyleCnt="4"/>
      <dgm:spPr/>
      <dgm:t>
        <a:bodyPr/>
        <a:lstStyle/>
        <a:p>
          <a:endParaRPr lang="es-ES"/>
        </a:p>
      </dgm:t>
    </dgm:pt>
    <dgm:pt modelId="{1694C6EF-5F30-474B-A9E3-48E8CB7796BD}" type="pres">
      <dgm:prSet presAssocID="{ECC7008F-C67E-4D55-ACB8-8F375287AF2A}" presName="c4text" presStyleLbl="node1" presStyleIdx="3" presStyleCnt="4">
        <dgm:presLayoutVars>
          <dgm:bulletEnabled val="1"/>
        </dgm:presLayoutVars>
      </dgm:prSet>
      <dgm:spPr/>
      <dgm:t>
        <a:bodyPr/>
        <a:lstStyle/>
        <a:p>
          <a:endParaRPr lang="es-ES"/>
        </a:p>
      </dgm:t>
    </dgm:pt>
  </dgm:ptLst>
  <dgm:cxnLst>
    <dgm:cxn modelId="{68D1EDD4-DBA9-42C3-8C8F-1A11F53FB006}" srcId="{ECC7008F-C67E-4D55-ACB8-8F375287AF2A}" destId="{96CF358B-F56B-4298-AF4B-B60F5D5295C8}" srcOrd="3" destOrd="0" parTransId="{672EF448-07CC-4BDD-B8DC-BCF7221CFF18}" sibTransId="{B08A989B-22C6-451F-9F87-46D5328C52E7}"/>
    <dgm:cxn modelId="{18556A86-A06A-4CC5-B20B-A7926A320A60}" type="presOf" srcId="{ECC7008F-C67E-4D55-ACB8-8F375287AF2A}" destId="{E80753C4-3064-447F-AC34-43DEE3965F97}" srcOrd="0" destOrd="0" presId="urn:microsoft.com/office/officeart/2005/8/layout/venn2"/>
    <dgm:cxn modelId="{513D70AD-A8B7-4583-BFE9-71FB1DEB8AC3}" type="presOf" srcId="{96CF358B-F56B-4298-AF4B-B60F5D5295C8}" destId="{957BEB29-6883-4945-B4FC-C9CBC13FD38B}" srcOrd="0" destOrd="0" presId="urn:microsoft.com/office/officeart/2005/8/layout/venn2"/>
    <dgm:cxn modelId="{C7993F23-7937-4D3C-8FB1-ED2B5F019396}" srcId="{ECC7008F-C67E-4D55-ACB8-8F375287AF2A}" destId="{1B24C777-FC50-47AA-8F0D-AE9B1356A217}" srcOrd="2" destOrd="0" parTransId="{F5DA0960-FD67-4514-8896-ED88987A52E2}" sibTransId="{295BE1CA-C44B-4329-9765-15DD526D6B00}"/>
    <dgm:cxn modelId="{15582113-6C9E-45CA-863E-6FE5287337BB}" type="presOf" srcId="{1B24C777-FC50-47AA-8F0D-AE9B1356A217}" destId="{8CD00A52-A3C0-4996-B734-4F719FEFCCD3}" srcOrd="1" destOrd="0" presId="urn:microsoft.com/office/officeart/2005/8/layout/venn2"/>
    <dgm:cxn modelId="{0F8732BF-D28B-4D3A-B1E5-0864C5850C2B}" type="presOf" srcId="{1B24C777-FC50-47AA-8F0D-AE9B1356A217}" destId="{4532F52B-8A90-49AA-9453-E41734C0DFF9}" srcOrd="0" destOrd="0" presId="urn:microsoft.com/office/officeart/2005/8/layout/venn2"/>
    <dgm:cxn modelId="{E639FAAA-58BB-4C34-A7EC-CECD9D930504}" type="presOf" srcId="{96CF358B-F56B-4298-AF4B-B60F5D5295C8}" destId="{1694C6EF-5F30-474B-A9E3-48E8CB7796BD}" srcOrd="1" destOrd="0" presId="urn:microsoft.com/office/officeart/2005/8/layout/venn2"/>
    <dgm:cxn modelId="{F8AFD3BE-0CA2-46E1-98F5-1B3C2AFB302B}" srcId="{ECC7008F-C67E-4D55-ACB8-8F375287AF2A}" destId="{3718029A-2F63-48B7-9A45-CE97A957AAFE}" srcOrd="1" destOrd="0" parTransId="{6D095EE3-AF04-4EAA-B794-62C92329C0C5}" sibTransId="{22B24C7D-93E4-4AB9-9758-0D77830E9A1F}"/>
    <dgm:cxn modelId="{EB61B06B-17E0-4C97-9D23-4F5220DF8D5E}" type="presOf" srcId="{BA007486-F97B-4206-8E95-DB61BEDDD868}" destId="{E3A7B7C0-A1EF-4063-AF29-0645CBC9E3FE}" srcOrd="0" destOrd="0" presId="urn:microsoft.com/office/officeart/2005/8/layout/venn2"/>
    <dgm:cxn modelId="{02E696E4-FBA6-4617-9CDD-523EAA69233B}" type="presOf" srcId="{3718029A-2F63-48B7-9A45-CE97A957AAFE}" destId="{C443C466-4629-4887-8272-B27A976793CC}" srcOrd="0" destOrd="0" presId="urn:microsoft.com/office/officeart/2005/8/layout/venn2"/>
    <dgm:cxn modelId="{F15C53BA-EE55-420C-858C-520A13419CD7}" type="presOf" srcId="{3718029A-2F63-48B7-9A45-CE97A957AAFE}" destId="{B1777FEF-E563-4D6B-BC99-41CEC7038330}" srcOrd="1" destOrd="0" presId="urn:microsoft.com/office/officeart/2005/8/layout/venn2"/>
    <dgm:cxn modelId="{E88AF005-A3CC-4D15-B0D5-E5ED382F3308}" type="presOf" srcId="{BA007486-F97B-4206-8E95-DB61BEDDD868}" destId="{3EAA0E11-0D9C-46B4-99AD-47B1C2931E5C}" srcOrd="1" destOrd="0" presId="urn:microsoft.com/office/officeart/2005/8/layout/venn2"/>
    <dgm:cxn modelId="{62DBE2B1-7A1C-4D03-80A3-E450087B9DE3}" srcId="{ECC7008F-C67E-4D55-ACB8-8F375287AF2A}" destId="{BA007486-F97B-4206-8E95-DB61BEDDD868}" srcOrd="0" destOrd="0" parTransId="{A2C92039-B5C2-46AB-A87D-BD250BB66C7D}" sibTransId="{665778C6-527D-40BA-A52A-3F84DFB24E63}"/>
    <dgm:cxn modelId="{D01DB96C-D499-4F3D-84EF-C5823F4E0B87}" type="presParOf" srcId="{E80753C4-3064-447F-AC34-43DEE3965F97}" destId="{8EB231EA-A78B-4593-ADE6-4655E8312196}" srcOrd="0" destOrd="0" presId="urn:microsoft.com/office/officeart/2005/8/layout/venn2"/>
    <dgm:cxn modelId="{49EA72C4-AC79-4775-A54C-79AFED0EBDF9}" type="presParOf" srcId="{8EB231EA-A78B-4593-ADE6-4655E8312196}" destId="{E3A7B7C0-A1EF-4063-AF29-0645CBC9E3FE}" srcOrd="0" destOrd="0" presId="urn:microsoft.com/office/officeart/2005/8/layout/venn2"/>
    <dgm:cxn modelId="{DCC84C1C-8757-4562-90CD-512A653D5222}" type="presParOf" srcId="{8EB231EA-A78B-4593-ADE6-4655E8312196}" destId="{3EAA0E11-0D9C-46B4-99AD-47B1C2931E5C}" srcOrd="1" destOrd="0" presId="urn:microsoft.com/office/officeart/2005/8/layout/venn2"/>
    <dgm:cxn modelId="{A8EE0845-D7C1-4D45-A79C-EE0D022AE1B4}" type="presParOf" srcId="{E80753C4-3064-447F-AC34-43DEE3965F97}" destId="{B9713CED-EB40-4DC0-A587-71A899D337CA}" srcOrd="1" destOrd="0" presId="urn:microsoft.com/office/officeart/2005/8/layout/venn2"/>
    <dgm:cxn modelId="{2DEAD9AE-F15F-40AF-AEA9-6CD39DCC9138}" type="presParOf" srcId="{B9713CED-EB40-4DC0-A587-71A899D337CA}" destId="{C443C466-4629-4887-8272-B27A976793CC}" srcOrd="0" destOrd="0" presId="urn:microsoft.com/office/officeart/2005/8/layout/venn2"/>
    <dgm:cxn modelId="{7110F433-BFBB-4642-AB59-5A1734A879E6}" type="presParOf" srcId="{B9713CED-EB40-4DC0-A587-71A899D337CA}" destId="{B1777FEF-E563-4D6B-BC99-41CEC7038330}" srcOrd="1" destOrd="0" presId="urn:microsoft.com/office/officeart/2005/8/layout/venn2"/>
    <dgm:cxn modelId="{DD21B682-2DB2-4DF0-AEA3-470099133B2C}" type="presParOf" srcId="{E80753C4-3064-447F-AC34-43DEE3965F97}" destId="{483B5E9E-5F96-44AC-8C17-BBD49F182B4A}" srcOrd="2" destOrd="0" presId="urn:microsoft.com/office/officeart/2005/8/layout/venn2"/>
    <dgm:cxn modelId="{670D57D1-1EDE-4214-9B66-1937F56503EB}" type="presParOf" srcId="{483B5E9E-5F96-44AC-8C17-BBD49F182B4A}" destId="{4532F52B-8A90-49AA-9453-E41734C0DFF9}" srcOrd="0" destOrd="0" presId="urn:microsoft.com/office/officeart/2005/8/layout/venn2"/>
    <dgm:cxn modelId="{A1CB000A-7BB5-41C5-B7B8-5393A2840CB8}" type="presParOf" srcId="{483B5E9E-5F96-44AC-8C17-BBD49F182B4A}" destId="{8CD00A52-A3C0-4996-B734-4F719FEFCCD3}" srcOrd="1" destOrd="0" presId="urn:microsoft.com/office/officeart/2005/8/layout/venn2"/>
    <dgm:cxn modelId="{B89A3E31-EA7C-45D2-B82D-6B4681CC38FF}" type="presParOf" srcId="{E80753C4-3064-447F-AC34-43DEE3965F97}" destId="{2442689A-BD7D-4384-A9B3-7E09803F86E2}" srcOrd="3" destOrd="0" presId="urn:microsoft.com/office/officeart/2005/8/layout/venn2"/>
    <dgm:cxn modelId="{0A4A7B4F-D504-4F02-9D82-F858F128FAC8}" type="presParOf" srcId="{2442689A-BD7D-4384-A9B3-7E09803F86E2}" destId="{957BEB29-6883-4945-B4FC-C9CBC13FD38B}" srcOrd="0" destOrd="0" presId="urn:microsoft.com/office/officeart/2005/8/layout/venn2"/>
    <dgm:cxn modelId="{BC12354A-D099-4238-BA62-B2D3BE5430D8}" type="presParOf" srcId="{2442689A-BD7D-4384-A9B3-7E09803F86E2}" destId="{1694C6EF-5F30-474B-A9E3-48E8CB7796BD}" srcOrd="1" destOrd="0" presId="urn:microsoft.com/office/officeart/2005/8/layout/venn2"/>
  </dgm:cxnLst>
  <dgm:bg/>
  <dgm:whole/>
  <dgm:extLst>
    <a:ext uri="http://schemas.microsoft.com/office/drawing/2008/diagram">
      <dsp:dataModelExt xmlns=""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E461827-D295-4F3B-9397-5B7631E25A0E}" type="doc">
      <dgm:prSet loTypeId="urn:microsoft.com/office/officeart/2005/8/layout/radial6" loCatId="relationship" qsTypeId="urn:microsoft.com/office/officeart/2005/8/quickstyle/simple1" qsCatId="simple" csTypeId="urn:microsoft.com/office/officeart/2005/8/colors/accent6_5" csCatId="accent6" phldr="1"/>
      <dgm:spPr/>
      <dgm:t>
        <a:bodyPr/>
        <a:lstStyle/>
        <a:p>
          <a:endParaRPr lang="es-ES"/>
        </a:p>
      </dgm:t>
    </dgm:pt>
    <dgm:pt modelId="{E0D6AB68-5461-4A52-982A-4AF3FE34DCF7}">
      <dgm:prSet phldrT="[Texto]"/>
      <dgm:spPr/>
      <dgm:t>
        <a:bodyPr/>
        <a:lstStyle/>
        <a:p>
          <a:r>
            <a:rPr lang="es-ES" b="1" dirty="0" smtClean="0"/>
            <a:t>ACCIÓN</a:t>
          </a:r>
          <a:endParaRPr lang="es-ES" b="1" dirty="0"/>
        </a:p>
      </dgm:t>
    </dgm:pt>
    <dgm:pt modelId="{9CC6D85D-9A75-4287-BF12-9E897559EB51}" type="parTrans" cxnId="{192D2543-1FB3-4963-B089-0A626003B7B8}">
      <dgm:prSet/>
      <dgm:spPr/>
      <dgm:t>
        <a:bodyPr/>
        <a:lstStyle/>
        <a:p>
          <a:endParaRPr lang="es-ES"/>
        </a:p>
      </dgm:t>
    </dgm:pt>
    <dgm:pt modelId="{C7018879-060B-4B95-8185-CB860D35FC13}" type="sibTrans" cxnId="{192D2543-1FB3-4963-B089-0A626003B7B8}">
      <dgm:prSet/>
      <dgm:spPr/>
      <dgm:t>
        <a:bodyPr/>
        <a:lstStyle/>
        <a:p>
          <a:endParaRPr lang="es-ES"/>
        </a:p>
      </dgm:t>
    </dgm:pt>
    <dgm:pt modelId="{2738B1DD-B159-495D-B4A7-786C5C0FABAA}">
      <dgm:prSet phldrT="[Texto]" custT="1"/>
      <dgm:spPr/>
      <dgm:t>
        <a:bodyPr/>
        <a:lstStyle/>
        <a:p>
          <a:r>
            <a:rPr lang="es-ES" sz="1800" b="1" dirty="0" smtClean="0"/>
            <a:t>Inter</a:t>
          </a:r>
        </a:p>
        <a:p>
          <a:r>
            <a:rPr lang="es-ES" sz="1800" b="1" dirty="0" smtClean="0"/>
            <a:t>Sub-</a:t>
          </a:r>
        </a:p>
        <a:p>
          <a:r>
            <a:rPr lang="es-ES" sz="1800" b="1" dirty="0" err="1" smtClean="0"/>
            <a:t>jetiva</a:t>
          </a:r>
          <a:endParaRPr lang="es-ES" sz="1800" b="1" dirty="0"/>
        </a:p>
      </dgm:t>
    </dgm:pt>
    <dgm:pt modelId="{7EE8FE45-9012-47AC-B6CF-E402D5E4EF23}" type="parTrans" cxnId="{E62176D8-DF01-4435-90FC-632F7001B4C9}">
      <dgm:prSet/>
      <dgm:spPr/>
      <dgm:t>
        <a:bodyPr/>
        <a:lstStyle/>
        <a:p>
          <a:endParaRPr lang="es-ES"/>
        </a:p>
      </dgm:t>
    </dgm:pt>
    <dgm:pt modelId="{459B589B-B268-450C-9A2E-FB8DA686119D}" type="sibTrans" cxnId="{E62176D8-DF01-4435-90FC-632F7001B4C9}">
      <dgm:prSet/>
      <dgm:spPr/>
      <dgm:t>
        <a:bodyPr/>
        <a:lstStyle/>
        <a:p>
          <a:endParaRPr lang="es-ES"/>
        </a:p>
      </dgm:t>
    </dgm:pt>
    <dgm:pt modelId="{83D376C8-A906-4749-B955-A6C8464E7054}">
      <dgm:prSet phldrT="[Texto]" custT="1"/>
      <dgm:spPr/>
      <dgm:t>
        <a:bodyPr/>
        <a:lstStyle/>
        <a:p>
          <a:r>
            <a:rPr lang="es-ES" sz="1800" b="1" dirty="0" smtClean="0"/>
            <a:t>Social</a:t>
          </a:r>
          <a:endParaRPr lang="es-ES" sz="1800" b="1" dirty="0"/>
        </a:p>
      </dgm:t>
    </dgm:pt>
    <dgm:pt modelId="{B591C747-C522-48E6-BA93-58C9F4236A7B}" type="parTrans" cxnId="{6592A655-8874-41A8-980A-79F6F2032D86}">
      <dgm:prSet/>
      <dgm:spPr/>
      <dgm:t>
        <a:bodyPr/>
        <a:lstStyle/>
        <a:p>
          <a:endParaRPr lang="es-ES"/>
        </a:p>
      </dgm:t>
    </dgm:pt>
    <dgm:pt modelId="{3A08FA59-91D1-4AA7-8ACC-46CEFD9AD901}" type="sibTrans" cxnId="{6592A655-8874-41A8-980A-79F6F2032D86}">
      <dgm:prSet/>
      <dgm:spPr/>
      <dgm:t>
        <a:bodyPr/>
        <a:lstStyle/>
        <a:p>
          <a:endParaRPr lang="es-ES"/>
        </a:p>
      </dgm:t>
    </dgm:pt>
    <dgm:pt modelId="{2DD76929-C731-43E3-87C6-576877FD7B1B}">
      <dgm:prSet phldrT="[Texto]" custT="1"/>
      <dgm:spPr/>
      <dgm:t>
        <a:bodyPr/>
        <a:lstStyle/>
        <a:p>
          <a:r>
            <a:rPr lang="es-ES" sz="1800" b="1" dirty="0" err="1" smtClean="0"/>
            <a:t>Dialo</a:t>
          </a:r>
          <a:r>
            <a:rPr lang="es-ES" sz="1800" b="1" dirty="0" smtClean="0"/>
            <a:t>-gante</a:t>
          </a:r>
          <a:endParaRPr lang="es-ES" sz="1800" b="1" dirty="0"/>
        </a:p>
      </dgm:t>
    </dgm:pt>
    <dgm:pt modelId="{218B49AC-0109-41BA-B78B-58CA18A3CE6F}" type="parTrans" cxnId="{2DA5A689-2883-4CBB-AEDA-4EBE0C22C6A8}">
      <dgm:prSet/>
      <dgm:spPr/>
      <dgm:t>
        <a:bodyPr/>
        <a:lstStyle/>
        <a:p>
          <a:endParaRPr lang="es-ES"/>
        </a:p>
      </dgm:t>
    </dgm:pt>
    <dgm:pt modelId="{0AC2C733-D30D-40CC-A624-EA4AC12F2429}" type="sibTrans" cxnId="{2DA5A689-2883-4CBB-AEDA-4EBE0C22C6A8}">
      <dgm:prSet/>
      <dgm:spPr/>
      <dgm:t>
        <a:bodyPr/>
        <a:lstStyle/>
        <a:p>
          <a:endParaRPr lang="es-ES"/>
        </a:p>
      </dgm:t>
    </dgm:pt>
    <dgm:pt modelId="{CE644558-4221-45E4-AEAB-08D66285E288}">
      <dgm:prSet phldrT="[Texto]" custT="1"/>
      <dgm:spPr>
        <a:solidFill>
          <a:schemeClr val="accent2">
            <a:alpha val="50000"/>
          </a:schemeClr>
        </a:solidFill>
      </dgm:spPr>
      <dgm:t>
        <a:bodyPr/>
        <a:lstStyle/>
        <a:p>
          <a:r>
            <a:rPr lang="es-ES" sz="1800" b="1" dirty="0" err="1" smtClean="0"/>
            <a:t>Comu-nitaria</a:t>
          </a:r>
          <a:endParaRPr lang="es-ES" sz="1800" b="1" dirty="0"/>
        </a:p>
      </dgm:t>
    </dgm:pt>
    <dgm:pt modelId="{C06CF832-9A20-4599-A094-A09CE78F2FBE}" type="parTrans" cxnId="{BFAC4D50-25EC-4801-808F-DB26F76FB88D}">
      <dgm:prSet/>
      <dgm:spPr/>
      <dgm:t>
        <a:bodyPr/>
        <a:lstStyle/>
        <a:p>
          <a:endParaRPr lang="es-ES"/>
        </a:p>
      </dgm:t>
    </dgm:pt>
    <dgm:pt modelId="{BB0D3A21-C0DB-44FD-A437-CAAAE28F8B23}" type="sibTrans" cxnId="{BFAC4D50-25EC-4801-808F-DB26F76FB88D}">
      <dgm:prSet/>
      <dgm:spPr/>
      <dgm:t>
        <a:bodyPr/>
        <a:lstStyle/>
        <a:p>
          <a:endParaRPr lang="es-ES"/>
        </a:p>
      </dgm:t>
    </dgm:pt>
    <dgm:pt modelId="{B02EF393-4ABD-4BE9-A249-2F6351D4B197}" type="pres">
      <dgm:prSet presAssocID="{DE461827-D295-4F3B-9397-5B7631E25A0E}" presName="Name0" presStyleCnt="0">
        <dgm:presLayoutVars>
          <dgm:chMax val="1"/>
          <dgm:dir/>
          <dgm:animLvl val="ctr"/>
          <dgm:resizeHandles val="exact"/>
        </dgm:presLayoutVars>
      </dgm:prSet>
      <dgm:spPr/>
      <dgm:t>
        <a:bodyPr/>
        <a:lstStyle/>
        <a:p>
          <a:endParaRPr lang="es-ES"/>
        </a:p>
      </dgm:t>
    </dgm:pt>
    <dgm:pt modelId="{EC4BE1D9-FF56-4395-B999-4F047E8C0740}" type="pres">
      <dgm:prSet presAssocID="{E0D6AB68-5461-4A52-982A-4AF3FE34DCF7}" presName="centerShape" presStyleLbl="node0" presStyleIdx="0" presStyleCnt="1"/>
      <dgm:spPr/>
      <dgm:t>
        <a:bodyPr/>
        <a:lstStyle/>
        <a:p>
          <a:endParaRPr lang="es-ES"/>
        </a:p>
      </dgm:t>
    </dgm:pt>
    <dgm:pt modelId="{F472109E-3B39-46AF-8408-73B0EB1261ED}" type="pres">
      <dgm:prSet presAssocID="{2738B1DD-B159-495D-B4A7-786C5C0FABAA}" presName="node" presStyleLbl="node1" presStyleIdx="0" presStyleCnt="4">
        <dgm:presLayoutVars>
          <dgm:bulletEnabled val="1"/>
        </dgm:presLayoutVars>
      </dgm:prSet>
      <dgm:spPr/>
      <dgm:t>
        <a:bodyPr/>
        <a:lstStyle/>
        <a:p>
          <a:endParaRPr lang="es-ES"/>
        </a:p>
      </dgm:t>
    </dgm:pt>
    <dgm:pt modelId="{37585763-9694-4FF9-B976-356A1D1F0782}" type="pres">
      <dgm:prSet presAssocID="{2738B1DD-B159-495D-B4A7-786C5C0FABAA}" presName="dummy" presStyleCnt="0"/>
      <dgm:spPr/>
    </dgm:pt>
    <dgm:pt modelId="{EB213AFB-55C4-4D97-A98E-6B0F71185C76}" type="pres">
      <dgm:prSet presAssocID="{459B589B-B268-450C-9A2E-FB8DA686119D}" presName="sibTrans" presStyleLbl="sibTrans2D1" presStyleIdx="0" presStyleCnt="4"/>
      <dgm:spPr/>
      <dgm:t>
        <a:bodyPr/>
        <a:lstStyle/>
        <a:p>
          <a:endParaRPr lang="es-ES"/>
        </a:p>
      </dgm:t>
    </dgm:pt>
    <dgm:pt modelId="{9C4C03DA-0879-4C67-9E52-28806E9F76BC}" type="pres">
      <dgm:prSet presAssocID="{83D376C8-A906-4749-B955-A6C8464E7054}" presName="node" presStyleLbl="node1" presStyleIdx="1" presStyleCnt="4">
        <dgm:presLayoutVars>
          <dgm:bulletEnabled val="1"/>
        </dgm:presLayoutVars>
      </dgm:prSet>
      <dgm:spPr/>
      <dgm:t>
        <a:bodyPr/>
        <a:lstStyle/>
        <a:p>
          <a:endParaRPr lang="es-ES"/>
        </a:p>
      </dgm:t>
    </dgm:pt>
    <dgm:pt modelId="{04DC49CD-2437-42EC-AB9D-F964DE273B79}" type="pres">
      <dgm:prSet presAssocID="{83D376C8-A906-4749-B955-A6C8464E7054}" presName="dummy" presStyleCnt="0"/>
      <dgm:spPr/>
    </dgm:pt>
    <dgm:pt modelId="{15E4BBE6-8C04-4F47-AEA5-BD98C760D9A9}" type="pres">
      <dgm:prSet presAssocID="{3A08FA59-91D1-4AA7-8ACC-46CEFD9AD901}" presName="sibTrans" presStyleLbl="sibTrans2D1" presStyleIdx="1" presStyleCnt="4"/>
      <dgm:spPr/>
      <dgm:t>
        <a:bodyPr/>
        <a:lstStyle/>
        <a:p>
          <a:endParaRPr lang="es-ES"/>
        </a:p>
      </dgm:t>
    </dgm:pt>
    <dgm:pt modelId="{82A09033-69A9-4361-9869-0B2BAAB264BB}" type="pres">
      <dgm:prSet presAssocID="{2DD76929-C731-43E3-87C6-576877FD7B1B}" presName="node" presStyleLbl="node1" presStyleIdx="2" presStyleCnt="4" custScaleX="123682" custScaleY="115103">
        <dgm:presLayoutVars>
          <dgm:bulletEnabled val="1"/>
        </dgm:presLayoutVars>
      </dgm:prSet>
      <dgm:spPr/>
      <dgm:t>
        <a:bodyPr/>
        <a:lstStyle/>
        <a:p>
          <a:endParaRPr lang="es-ES"/>
        </a:p>
      </dgm:t>
    </dgm:pt>
    <dgm:pt modelId="{B117B4A2-DAF3-421C-863E-1A4975643876}" type="pres">
      <dgm:prSet presAssocID="{2DD76929-C731-43E3-87C6-576877FD7B1B}" presName="dummy" presStyleCnt="0"/>
      <dgm:spPr/>
    </dgm:pt>
    <dgm:pt modelId="{7E0D42E1-8AA4-483F-9F0D-7E92D24944D6}" type="pres">
      <dgm:prSet presAssocID="{0AC2C733-D30D-40CC-A624-EA4AC12F2429}" presName="sibTrans" presStyleLbl="sibTrans2D1" presStyleIdx="2" presStyleCnt="4"/>
      <dgm:spPr/>
      <dgm:t>
        <a:bodyPr/>
        <a:lstStyle/>
        <a:p>
          <a:endParaRPr lang="es-ES"/>
        </a:p>
      </dgm:t>
    </dgm:pt>
    <dgm:pt modelId="{210A7BD0-1A5F-4134-82D5-962D6BC8489C}" type="pres">
      <dgm:prSet presAssocID="{CE644558-4221-45E4-AEAB-08D66285E288}" presName="node" presStyleLbl="node1" presStyleIdx="3" presStyleCnt="4">
        <dgm:presLayoutVars>
          <dgm:bulletEnabled val="1"/>
        </dgm:presLayoutVars>
      </dgm:prSet>
      <dgm:spPr/>
      <dgm:t>
        <a:bodyPr/>
        <a:lstStyle/>
        <a:p>
          <a:endParaRPr lang="es-ES"/>
        </a:p>
      </dgm:t>
    </dgm:pt>
    <dgm:pt modelId="{6B03B167-BF73-4299-BC8E-B242B9C791DF}" type="pres">
      <dgm:prSet presAssocID="{CE644558-4221-45E4-AEAB-08D66285E288}" presName="dummy" presStyleCnt="0"/>
      <dgm:spPr/>
    </dgm:pt>
    <dgm:pt modelId="{4BBE139F-A6B2-49CB-8E2E-E138233EB202}" type="pres">
      <dgm:prSet presAssocID="{BB0D3A21-C0DB-44FD-A437-CAAAE28F8B23}" presName="sibTrans" presStyleLbl="sibTrans2D1" presStyleIdx="3" presStyleCnt="4"/>
      <dgm:spPr/>
      <dgm:t>
        <a:bodyPr/>
        <a:lstStyle/>
        <a:p>
          <a:endParaRPr lang="es-ES"/>
        </a:p>
      </dgm:t>
    </dgm:pt>
  </dgm:ptLst>
  <dgm:cxnLst>
    <dgm:cxn modelId="{6592A655-8874-41A8-980A-79F6F2032D86}" srcId="{E0D6AB68-5461-4A52-982A-4AF3FE34DCF7}" destId="{83D376C8-A906-4749-B955-A6C8464E7054}" srcOrd="1" destOrd="0" parTransId="{B591C747-C522-48E6-BA93-58C9F4236A7B}" sibTransId="{3A08FA59-91D1-4AA7-8ACC-46CEFD9AD901}"/>
    <dgm:cxn modelId="{46B461F9-2DA5-4EFF-A90F-F6265622C12E}" type="presOf" srcId="{0AC2C733-D30D-40CC-A624-EA4AC12F2429}" destId="{7E0D42E1-8AA4-483F-9F0D-7E92D24944D6}" srcOrd="0" destOrd="0" presId="urn:microsoft.com/office/officeart/2005/8/layout/radial6"/>
    <dgm:cxn modelId="{192D2543-1FB3-4963-B089-0A626003B7B8}" srcId="{DE461827-D295-4F3B-9397-5B7631E25A0E}" destId="{E0D6AB68-5461-4A52-982A-4AF3FE34DCF7}" srcOrd="0" destOrd="0" parTransId="{9CC6D85D-9A75-4287-BF12-9E897559EB51}" sibTransId="{C7018879-060B-4B95-8185-CB860D35FC13}"/>
    <dgm:cxn modelId="{BAF98B8A-A35D-4215-8A87-C55BDF2DD3DA}" type="presOf" srcId="{3A08FA59-91D1-4AA7-8ACC-46CEFD9AD901}" destId="{15E4BBE6-8C04-4F47-AEA5-BD98C760D9A9}" srcOrd="0" destOrd="0" presId="urn:microsoft.com/office/officeart/2005/8/layout/radial6"/>
    <dgm:cxn modelId="{4F2E9DC9-3A50-406E-9683-ABDFDA1E3599}" type="presOf" srcId="{E0D6AB68-5461-4A52-982A-4AF3FE34DCF7}" destId="{EC4BE1D9-FF56-4395-B999-4F047E8C0740}" srcOrd="0" destOrd="0" presId="urn:microsoft.com/office/officeart/2005/8/layout/radial6"/>
    <dgm:cxn modelId="{B7239FEB-5523-4C1A-A3F6-B24E03FAD222}" type="presOf" srcId="{BB0D3A21-C0DB-44FD-A437-CAAAE28F8B23}" destId="{4BBE139F-A6B2-49CB-8E2E-E138233EB202}" srcOrd="0" destOrd="0" presId="urn:microsoft.com/office/officeart/2005/8/layout/radial6"/>
    <dgm:cxn modelId="{E62176D8-DF01-4435-90FC-632F7001B4C9}" srcId="{E0D6AB68-5461-4A52-982A-4AF3FE34DCF7}" destId="{2738B1DD-B159-495D-B4A7-786C5C0FABAA}" srcOrd="0" destOrd="0" parTransId="{7EE8FE45-9012-47AC-B6CF-E402D5E4EF23}" sibTransId="{459B589B-B268-450C-9A2E-FB8DA686119D}"/>
    <dgm:cxn modelId="{E75CA686-D32D-4150-814F-72901BA425C5}" type="presOf" srcId="{2738B1DD-B159-495D-B4A7-786C5C0FABAA}" destId="{F472109E-3B39-46AF-8408-73B0EB1261ED}" srcOrd="0" destOrd="0" presId="urn:microsoft.com/office/officeart/2005/8/layout/radial6"/>
    <dgm:cxn modelId="{51BFC0A9-35A0-465C-9635-7A49743B4D49}" type="presOf" srcId="{459B589B-B268-450C-9A2E-FB8DA686119D}" destId="{EB213AFB-55C4-4D97-A98E-6B0F71185C76}" srcOrd="0" destOrd="0" presId="urn:microsoft.com/office/officeart/2005/8/layout/radial6"/>
    <dgm:cxn modelId="{5F4C9199-2E9A-42C4-BB2B-8AC31D3D7C48}" type="presOf" srcId="{83D376C8-A906-4749-B955-A6C8464E7054}" destId="{9C4C03DA-0879-4C67-9E52-28806E9F76BC}" srcOrd="0" destOrd="0" presId="urn:microsoft.com/office/officeart/2005/8/layout/radial6"/>
    <dgm:cxn modelId="{6D5658C7-D84A-4223-B105-7105A3A96CA9}" type="presOf" srcId="{DE461827-D295-4F3B-9397-5B7631E25A0E}" destId="{B02EF393-4ABD-4BE9-A249-2F6351D4B197}" srcOrd="0" destOrd="0" presId="urn:microsoft.com/office/officeart/2005/8/layout/radial6"/>
    <dgm:cxn modelId="{6734D91E-DE8A-4717-A382-0054884BA016}" type="presOf" srcId="{CE644558-4221-45E4-AEAB-08D66285E288}" destId="{210A7BD0-1A5F-4134-82D5-962D6BC8489C}" srcOrd="0" destOrd="0" presId="urn:microsoft.com/office/officeart/2005/8/layout/radial6"/>
    <dgm:cxn modelId="{BFAC4D50-25EC-4801-808F-DB26F76FB88D}" srcId="{E0D6AB68-5461-4A52-982A-4AF3FE34DCF7}" destId="{CE644558-4221-45E4-AEAB-08D66285E288}" srcOrd="3" destOrd="0" parTransId="{C06CF832-9A20-4599-A094-A09CE78F2FBE}" sibTransId="{BB0D3A21-C0DB-44FD-A437-CAAAE28F8B23}"/>
    <dgm:cxn modelId="{2DA5A689-2883-4CBB-AEDA-4EBE0C22C6A8}" srcId="{E0D6AB68-5461-4A52-982A-4AF3FE34DCF7}" destId="{2DD76929-C731-43E3-87C6-576877FD7B1B}" srcOrd="2" destOrd="0" parTransId="{218B49AC-0109-41BA-B78B-58CA18A3CE6F}" sibTransId="{0AC2C733-D30D-40CC-A624-EA4AC12F2429}"/>
    <dgm:cxn modelId="{9FE01189-DED9-43D6-8DE9-108A71E9463C}" type="presOf" srcId="{2DD76929-C731-43E3-87C6-576877FD7B1B}" destId="{82A09033-69A9-4361-9869-0B2BAAB264BB}" srcOrd="0" destOrd="0" presId="urn:microsoft.com/office/officeart/2005/8/layout/radial6"/>
    <dgm:cxn modelId="{D0E280AF-89E0-4C05-8310-D6C8B90AED53}" type="presParOf" srcId="{B02EF393-4ABD-4BE9-A249-2F6351D4B197}" destId="{EC4BE1D9-FF56-4395-B999-4F047E8C0740}" srcOrd="0" destOrd="0" presId="urn:microsoft.com/office/officeart/2005/8/layout/radial6"/>
    <dgm:cxn modelId="{125BB992-DF8D-4599-8684-263E273BD99C}" type="presParOf" srcId="{B02EF393-4ABD-4BE9-A249-2F6351D4B197}" destId="{F472109E-3B39-46AF-8408-73B0EB1261ED}" srcOrd="1" destOrd="0" presId="urn:microsoft.com/office/officeart/2005/8/layout/radial6"/>
    <dgm:cxn modelId="{0C1A9D21-AEA1-42F7-8427-33EA74C20FCB}" type="presParOf" srcId="{B02EF393-4ABD-4BE9-A249-2F6351D4B197}" destId="{37585763-9694-4FF9-B976-356A1D1F0782}" srcOrd="2" destOrd="0" presId="urn:microsoft.com/office/officeart/2005/8/layout/radial6"/>
    <dgm:cxn modelId="{6789B561-3CB2-44D7-B5A4-25CE1FB1BA51}" type="presParOf" srcId="{B02EF393-4ABD-4BE9-A249-2F6351D4B197}" destId="{EB213AFB-55C4-4D97-A98E-6B0F71185C76}" srcOrd="3" destOrd="0" presId="urn:microsoft.com/office/officeart/2005/8/layout/radial6"/>
    <dgm:cxn modelId="{8D75752B-841C-4448-AC87-6EAC120A5A43}" type="presParOf" srcId="{B02EF393-4ABD-4BE9-A249-2F6351D4B197}" destId="{9C4C03DA-0879-4C67-9E52-28806E9F76BC}" srcOrd="4" destOrd="0" presId="urn:microsoft.com/office/officeart/2005/8/layout/radial6"/>
    <dgm:cxn modelId="{19EE6BA0-8B92-46AA-BEF6-099771FC410E}" type="presParOf" srcId="{B02EF393-4ABD-4BE9-A249-2F6351D4B197}" destId="{04DC49CD-2437-42EC-AB9D-F964DE273B79}" srcOrd="5" destOrd="0" presId="urn:microsoft.com/office/officeart/2005/8/layout/radial6"/>
    <dgm:cxn modelId="{02FFDDAE-BD0D-470D-B052-F7EA499F3684}" type="presParOf" srcId="{B02EF393-4ABD-4BE9-A249-2F6351D4B197}" destId="{15E4BBE6-8C04-4F47-AEA5-BD98C760D9A9}" srcOrd="6" destOrd="0" presId="urn:microsoft.com/office/officeart/2005/8/layout/radial6"/>
    <dgm:cxn modelId="{C01258C9-96C4-4D4D-ADD4-115E67C6A5DE}" type="presParOf" srcId="{B02EF393-4ABD-4BE9-A249-2F6351D4B197}" destId="{82A09033-69A9-4361-9869-0B2BAAB264BB}" srcOrd="7" destOrd="0" presId="urn:microsoft.com/office/officeart/2005/8/layout/radial6"/>
    <dgm:cxn modelId="{212AAD8D-97F5-47B4-93DB-ED1766685A97}" type="presParOf" srcId="{B02EF393-4ABD-4BE9-A249-2F6351D4B197}" destId="{B117B4A2-DAF3-421C-863E-1A4975643876}" srcOrd="8" destOrd="0" presId="urn:microsoft.com/office/officeart/2005/8/layout/radial6"/>
    <dgm:cxn modelId="{7C2B5CB1-9253-45F3-AE7F-A7AA638AA6A9}" type="presParOf" srcId="{B02EF393-4ABD-4BE9-A249-2F6351D4B197}" destId="{7E0D42E1-8AA4-483F-9F0D-7E92D24944D6}" srcOrd="9" destOrd="0" presId="urn:microsoft.com/office/officeart/2005/8/layout/radial6"/>
    <dgm:cxn modelId="{CD3B65D9-B2B5-467A-8CA0-542F39B21E08}" type="presParOf" srcId="{B02EF393-4ABD-4BE9-A249-2F6351D4B197}" destId="{210A7BD0-1A5F-4134-82D5-962D6BC8489C}" srcOrd="10" destOrd="0" presId="urn:microsoft.com/office/officeart/2005/8/layout/radial6"/>
    <dgm:cxn modelId="{8AFAE42D-3EF3-442F-B263-4E5423569F72}" type="presParOf" srcId="{B02EF393-4ABD-4BE9-A249-2F6351D4B197}" destId="{6B03B167-BF73-4299-BC8E-B242B9C791DF}" srcOrd="11" destOrd="0" presId="urn:microsoft.com/office/officeart/2005/8/layout/radial6"/>
    <dgm:cxn modelId="{7981E651-E801-479D-B4D6-CB8AE04449D9}" type="presParOf" srcId="{B02EF393-4ABD-4BE9-A249-2F6351D4B197}" destId="{4BBE139F-A6B2-49CB-8E2E-E138233EB202}" srcOrd="12" destOrd="0" presId="urn:microsoft.com/office/officeart/2005/8/layout/radial6"/>
  </dgm:cxnLst>
  <dgm:bg/>
  <dgm:whole/>
  <dgm:extLst>
    <a:ext uri="http://schemas.microsoft.com/office/drawing/2008/diagram">
      <dsp:dataModelExt xmlns=""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125BAAA-F141-4755-BFA0-CBD4C6F2244D}" type="doc">
      <dgm:prSet loTypeId="urn:microsoft.com/office/officeart/2005/8/layout/bProcess4" loCatId="process" qsTypeId="urn:microsoft.com/office/officeart/2005/8/quickstyle/simple5" qsCatId="simple" csTypeId="urn:microsoft.com/office/officeart/2005/8/colors/accent2_5" csCatId="accent2" phldr="1"/>
      <dgm:spPr/>
      <dgm:t>
        <a:bodyPr/>
        <a:lstStyle/>
        <a:p>
          <a:endParaRPr lang="es-ES"/>
        </a:p>
      </dgm:t>
    </dgm:pt>
    <dgm:pt modelId="{8A41FE9F-262C-48D5-8E9A-6ED65ABF75C0}">
      <dgm:prSet phldrT="[Texto]"/>
      <dgm:spPr/>
      <dgm:t>
        <a:bodyPr/>
        <a:lstStyle/>
        <a:p>
          <a:r>
            <a:rPr lang="es-ES" dirty="0" smtClean="0"/>
            <a:t>PROCESOS DE REFLEXIÓN / ACCIÓN</a:t>
          </a:r>
          <a:endParaRPr lang="es-ES" dirty="0"/>
        </a:p>
      </dgm:t>
    </dgm:pt>
    <dgm:pt modelId="{4A364D1C-FD84-4682-A72D-CEBCC01EC8EA}" type="parTrans" cxnId="{CA38894B-47F9-4CB8-810D-2DE526FBCB36}">
      <dgm:prSet/>
      <dgm:spPr/>
      <dgm:t>
        <a:bodyPr/>
        <a:lstStyle/>
        <a:p>
          <a:endParaRPr lang="es-ES"/>
        </a:p>
      </dgm:t>
    </dgm:pt>
    <dgm:pt modelId="{BE41752A-9C15-4F92-AA47-FF14355661A0}" type="sibTrans" cxnId="{CA38894B-47F9-4CB8-810D-2DE526FBCB36}">
      <dgm:prSet/>
      <dgm:spPr/>
      <dgm:t>
        <a:bodyPr/>
        <a:lstStyle/>
        <a:p>
          <a:endParaRPr lang="es-ES"/>
        </a:p>
      </dgm:t>
    </dgm:pt>
    <dgm:pt modelId="{15E2DF0A-984C-4094-94AE-AF7CE4A1F77B}">
      <dgm:prSet phldrT="[Texto]"/>
      <dgm:spPr/>
      <dgm:t>
        <a:bodyPr/>
        <a:lstStyle/>
        <a:p>
          <a:r>
            <a:rPr lang="es-ES" dirty="0" smtClean="0"/>
            <a:t>COMPRENSIÓN ESTRATÉGICA DE LA ACCIÓN</a:t>
          </a:r>
          <a:endParaRPr lang="es-ES" dirty="0"/>
        </a:p>
      </dgm:t>
    </dgm:pt>
    <dgm:pt modelId="{7F3FB302-D07B-4F1C-BD27-E7B6A997950C}" type="parTrans" cxnId="{53EF74BE-D87E-41BB-9FA4-ED759200D508}">
      <dgm:prSet/>
      <dgm:spPr/>
      <dgm:t>
        <a:bodyPr/>
        <a:lstStyle/>
        <a:p>
          <a:endParaRPr lang="es-ES"/>
        </a:p>
      </dgm:t>
    </dgm:pt>
    <dgm:pt modelId="{8273C996-2F20-4654-9EFB-FB3D89BEDC04}" type="sibTrans" cxnId="{53EF74BE-D87E-41BB-9FA4-ED759200D508}">
      <dgm:prSet/>
      <dgm:spPr/>
      <dgm:t>
        <a:bodyPr/>
        <a:lstStyle/>
        <a:p>
          <a:endParaRPr lang="es-ES"/>
        </a:p>
      </dgm:t>
    </dgm:pt>
    <dgm:pt modelId="{2461DD27-B335-411D-B1F7-FB3260B419E5}">
      <dgm:prSet phldrT="[Texto]"/>
      <dgm:spPr/>
      <dgm:t>
        <a:bodyPr/>
        <a:lstStyle/>
        <a:p>
          <a:r>
            <a:rPr lang="es-ES" dirty="0" smtClean="0"/>
            <a:t>RELACIONES ACCIÓN - AGENTE</a:t>
          </a:r>
          <a:endParaRPr lang="es-ES" dirty="0"/>
        </a:p>
      </dgm:t>
    </dgm:pt>
    <dgm:pt modelId="{832E7ED1-FD6F-4C1B-9401-FECAA4465653}" type="parTrans" cxnId="{F636DFE3-07F9-4FA1-A757-305A93A0EC76}">
      <dgm:prSet/>
      <dgm:spPr/>
      <dgm:t>
        <a:bodyPr/>
        <a:lstStyle/>
        <a:p>
          <a:endParaRPr lang="es-ES"/>
        </a:p>
      </dgm:t>
    </dgm:pt>
    <dgm:pt modelId="{7CDF0EEF-AAF4-484A-96EB-C1D98A0D00A0}" type="sibTrans" cxnId="{F636DFE3-07F9-4FA1-A757-305A93A0EC76}">
      <dgm:prSet/>
      <dgm:spPr/>
      <dgm:t>
        <a:bodyPr/>
        <a:lstStyle/>
        <a:p>
          <a:endParaRPr lang="es-ES"/>
        </a:p>
      </dgm:t>
    </dgm:pt>
    <dgm:pt modelId="{A2005F4A-D16F-4132-847F-8B316B1FF15E}">
      <dgm:prSet phldrT="[Texto]"/>
      <dgm:spPr/>
      <dgm:t>
        <a:bodyPr/>
        <a:lstStyle/>
        <a:p>
          <a:r>
            <a:rPr lang="es-ES" dirty="0" smtClean="0"/>
            <a:t>ORGANIZAR LA ACCIÓN DESDE ESTA COMPRENSIÓN</a:t>
          </a:r>
          <a:endParaRPr lang="es-ES" dirty="0"/>
        </a:p>
      </dgm:t>
    </dgm:pt>
    <dgm:pt modelId="{888357DD-CD3D-461C-AF9B-DAD596099A0C}" type="parTrans" cxnId="{85DCAA78-4CA0-4A6A-81F9-C3FA476B85EB}">
      <dgm:prSet/>
      <dgm:spPr/>
      <dgm:t>
        <a:bodyPr/>
        <a:lstStyle/>
        <a:p>
          <a:endParaRPr lang="es-ES"/>
        </a:p>
      </dgm:t>
    </dgm:pt>
    <dgm:pt modelId="{20F32469-65FE-42B6-8509-171FDF35F1BC}" type="sibTrans" cxnId="{85DCAA78-4CA0-4A6A-81F9-C3FA476B85EB}">
      <dgm:prSet/>
      <dgm:spPr/>
      <dgm:t>
        <a:bodyPr/>
        <a:lstStyle/>
        <a:p>
          <a:endParaRPr lang="es-ES"/>
        </a:p>
      </dgm:t>
    </dgm:pt>
    <dgm:pt modelId="{200AC995-B097-40EC-91F9-0AD8AE4FA09A}">
      <dgm:prSet phldrT="[Texto]"/>
      <dgm:spPr/>
      <dgm:t>
        <a:bodyPr/>
        <a:lstStyle/>
        <a:p>
          <a:r>
            <a:rPr lang="es-ES" dirty="0" smtClean="0"/>
            <a:t>ESTAR Y HACER CON LA COMUNIDAD</a:t>
          </a:r>
          <a:endParaRPr lang="es-ES" dirty="0"/>
        </a:p>
      </dgm:t>
    </dgm:pt>
    <dgm:pt modelId="{96419987-369C-424F-A80D-48E860418439}" type="parTrans" cxnId="{85D8239D-CA9E-4D17-9AAF-CA13A29476D3}">
      <dgm:prSet/>
      <dgm:spPr/>
      <dgm:t>
        <a:bodyPr/>
        <a:lstStyle/>
        <a:p>
          <a:endParaRPr lang="es-ES"/>
        </a:p>
      </dgm:t>
    </dgm:pt>
    <dgm:pt modelId="{4A3C75E9-034C-449F-A70F-655CBFE21BEE}" type="sibTrans" cxnId="{85D8239D-CA9E-4D17-9AAF-CA13A29476D3}">
      <dgm:prSet/>
      <dgm:spPr/>
      <dgm:t>
        <a:bodyPr/>
        <a:lstStyle/>
        <a:p>
          <a:endParaRPr lang="es-ES"/>
        </a:p>
      </dgm:t>
    </dgm:pt>
    <dgm:pt modelId="{00104C17-6413-41B6-9F10-B4D02D2660A2}">
      <dgm:prSet phldrT="[Texto]"/>
      <dgm:spPr/>
      <dgm:t>
        <a:bodyPr/>
        <a:lstStyle/>
        <a:p>
          <a:r>
            <a:rPr lang="es-ES" dirty="0" smtClean="0"/>
            <a:t>TRABAJAR EN RED</a:t>
          </a:r>
          <a:endParaRPr lang="es-ES" dirty="0"/>
        </a:p>
      </dgm:t>
    </dgm:pt>
    <dgm:pt modelId="{FAAA6A3C-0BFD-4CD0-83CC-5154346DC397}" type="parTrans" cxnId="{3EAF639B-281B-4D39-9729-1C89BFC10592}">
      <dgm:prSet/>
      <dgm:spPr/>
      <dgm:t>
        <a:bodyPr/>
        <a:lstStyle/>
        <a:p>
          <a:endParaRPr lang="es-ES"/>
        </a:p>
      </dgm:t>
    </dgm:pt>
    <dgm:pt modelId="{1BCEA953-0514-4B0A-BFFF-528E93164FBE}" type="sibTrans" cxnId="{3EAF639B-281B-4D39-9729-1C89BFC10592}">
      <dgm:prSet/>
      <dgm:spPr/>
      <dgm:t>
        <a:bodyPr/>
        <a:lstStyle/>
        <a:p>
          <a:endParaRPr lang="es-ES"/>
        </a:p>
      </dgm:t>
    </dgm:pt>
    <dgm:pt modelId="{925D06E6-FE6F-42E1-A054-B2066CF375AE}" type="pres">
      <dgm:prSet presAssocID="{3125BAAA-F141-4755-BFA0-CBD4C6F2244D}" presName="Name0" presStyleCnt="0">
        <dgm:presLayoutVars>
          <dgm:dir/>
          <dgm:resizeHandles/>
        </dgm:presLayoutVars>
      </dgm:prSet>
      <dgm:spPr/>
      <dgm:t>
        <a:bodyPr/>
        <a:lstStyle/>
        <a:p>
          <a:endParaRPr lang="es-ES"/>
        </a:p>
      </dgm:t>
    </dgm:pt>
    <dgm:pt modelId="{56B0B841-A75E-4E6D-943C-5E90E19BEADC}" type="pres">
      <dgm:prSet presAssocID="{8A41FE9F-262C-48D5-8E9A-6ED65ABF75C0}" presName="compNode" presStyleCnt="0"/>
      <dgm:spPr/>
    </dgm:pt>
    <dgm:pt modelId="{2DFA95BD-0CBF-4195-8C8D-6EBD610DA6F1}" type="pres">
      <dgm:prSet presAssocID="{8A41FE9F-262C-48D5-8E9A-6ED65ABF75C0}" presName="dummyConnPt" presStyleCnt="0"/>
      <dgm:spPr/>
    </dgm:pt>
    <dgm:pt modelId="{23637672-6CF8-4024-9A85-484A42286C64}" type="pres">
      <dgm:prSet presAssocID="{8A41FE9F-262C-48D5-8E9A-6ED65ABF75C0}" presName="node" presStyleLbl="node1" presStyleIdx="0" presStyleCnt="6" custScaleX="151516">
        <dgm:presLayoutVars>
          <dgm:bulletEnabled val="1"/>
        </dgm:presLayoutVars>
      </dgm:prSet>
      <dgm:spPr/>
      <dgm:t>
        <a:bodyPr/>
        <a:lstStyle/>
        <a:p>
          <a:endParaRPr lang="es-ES"/>
        </a:p>
      </dgm:t>
    </dgm:pt>
    <dgm:pt modelId="{A4BFC285-CB07-4339-893C-BB43B736659A}" type="pres">
      <dgm:prSet presAssocID="{BE41752A-9C15-4F92-AA47-FF14355661A0}" presName="sibTrans" presStyleLbl="bgSibTrans2D1" presStyleIdx="0" presStyleCnt="5"/>
      <dgm:spPr/>
      <dgm:t>
        <a:bodyPr/>
        <a:lstStyle/>
        <a:p>
          <a:endParaRPr lang="es-ES"/>
        </a:p>
      </dgm:t>
    </dgm:pt>
    <dgm:pt modelId="{C52C2BB3-1994-46B6-9F46-6FAB56842939}" type="pres">
      <dgm:prSet presAssocID="{15E2DF0A-984C-4094-94AE-AF7CE4A1F77B}" presName="compNode" presStyleCnt="0"/>
      <dgm:spPr/>
    </dgm:pt>
    <dgm:pt modelId="{F12FF980-FC55-4A92-A34D-E0B2DD06F799}" type="pres">
      <dgm:prSet presAssocID="{15E2DF0A-984C-4094-94AE-AF7CE4A1F77B}" presName="dummyConnPt" presStyleCnt="0"/>
      <dgm:spPr/>
    </dgm:pt>
    <dgm:pt modelId="{723BEB6F-74BD-4278-B856-958979705308}" type="pres">
      <dgm:prSet presAssocID="{15E2DF0A-984C-4094-94AE-AF7CE4A1F77B}" presName="node" presStyleLbl="node1" presStyleIdx="1" presStyleCnt="6" custScaleX="151515">
        <dgm:presLayoutVars>
          <dgm:bulletEnabled val="1"/>
        </dgm:presLayoutVars>
      </dgm:prSet>
      <dgm:spPr/>
      <dgm:t>
        <a:bodyPr/>
        <a:lstStyle/>
        <a:p>
          <a:endParaRPr lang="es-ES"/>
        </a:p>
      </dgm:t>
    </dgm:pt>
    <dgm:pt modelId="{35706D74-0A72-4597-962F-EE858E4F9DD4}" type="pres">
      <dgm:prSet presAssocID="{8273C996-2F20-4654-9EFB-FB3D89BEDC04}" presName="sibTrans" presStyleLbl="bgSibTrans2D1" presStyleIdx="1" presStyleCnt="5"/>
      <dgm:spPr/>
      <dgm:t>
        <a:bodyPr/>
        <a:lstStyle/>
        <a:p>
          <a:endParaRPr lang="es-ES"/>
        </a:p>
      </dgm:t>
    </dgm:pt>
    <dgm:pt modelId="{9AA4A0D1-D43A-46F1-B98E-6291EB289EE9}" type="pres">
      <dgm:prSet presAssocID="{2461DD27-B335-411D-B1F7-FB3260B419E5}" presName="compNode" presStyleCnt="0"/>
      <dgm:spPr/>
    </dgm:pt>
    <dgm:pt modelId="{F040D2BB-7603-4EEC-8E62-48A6D356E765}" type="pres">
      <dgm:prSet presAssocID="{2461DD27-B335-411D-B1F7-FB3260B419E5}" presName="dummyConnPt" presStyleCnt="0"/>
      <dgm:spPr/>
    </dgm:pt>
    <dgm:pt modelId="{85876D8F-A12A-4CA8-898D-0E252792E07B}" type="pres">
      <dgm:prSet presAssocID="{2461DD27-B335-411D-B1F7-FB3260B419E5}" presName="node" presStyleLbl="node1" presStyleIdx="2" presStyleCnt="6" custScaleX="151476">
        <dgm:presLayoutVars>
          <dgm:bulletEnabled val="1"/>
        </dgm:presLayoutVars>
      </dgm:prSet>
      <dgm:spPr/>
      <dgm:t>
        <a:bodyPr/>
        <a:lstStyle/>
        <a:p>
          <a:endParaRPr lang="es-ES"/>
        </a:p>
      </dgm:t>
    </dgm:pt>
    <dgm:pt modelId="{8B00482A-F9CB-43DE-A16E-89F54D2A801E}" type="pres">
      <dgm:prSet presAssocID="{7CDF0EEF-AAF4-484A-96EB-C1D98A0D00A0}" presName="sibTrans" presStyleLbl="bgSibTrans2D1" presStyleIdx="2" presStyleCnt="5"/>
      <dgm:spPr/>
      <dgm:t>
        <a:bodyPr/>
        <a:lstStyle/>
        <a:p>
          <a:endParaRPr lang="es-ES"/>
        </a:p>
      </dgm:t>
    </dgm:pt>
    <dgm:pt modelId="{8C626643-1FA5-4C1F-88B3-76C42A451A7C}" type="pres">
      <dgm:prSet presAssocID="{A2005F4A-D16F-4132-847F-8B316B1FF15E}" presName="compNode" presStyleCnt="0"/>
      <dgm:spPr/>
    </dgm:pt>
    <dgm:pt modelId="{CAA54698-7417-484B-B5C4-022AD866D12E}" type="pres">
      <dgm:prSet presAssocID="{A2005F4A-D16F-4132-847F-8B316B1FF15E}" presName="dummyConnPt" presStyleCnt="0"/>
      <dgm:spPr/>
    </dgm:pt>
    <dgm:pt modelId="{78199B0C-B928-467A-87A2-4134B3476D0A}" type="pres">
      <dgm:prSet presAssocID="{A2005F4A-D16F-4132-847F-8B316B1FF15E}" presName="node" presStyleLbl="node1" presStyleIdx="3" presStyleCnt="6" custScaleX="143871">
        <dgm:presLayoutVars>
          <dgm:bulletEnabled val="1"/>
        </dgm:presLayoutVars>
      </dgm:prSet>
      <dgm:spPr/>
      <dgm:t>
        <a:bodyPr/>
        <a:lstStyle/>
        <a:p>
          <a:endParaRPr lang="es-ES"/>
        </a:p>
      </dgm:t>
    </dgm:pt>
    <dgm:pt modelId="{1D5A6D4D-2D5F-48C1-A15F-B8C9396427B4}" type="pres">
      <dgm:prSet presAssocID="{20F32469-65FE-42B6-8509-171FDF35F1BC}" presName="sibTrans" presStyleLbl="bgSibTrans2D1" presStyleIdx="3" presStyleCnt="5"/>
      <dgm:spPr/>
      <dgm:t>
        <a:bodyPr/>
        <a:lstStyle/>
        <a:p>
          <a:endParaRPr lang="es-ES"/>
        </a:p>
      </dgm:t>
    </dgm:pt>
    <dgm:pt modelId="{2362F7A3-884A-4A7E-8470-1B08E05257C9}" type="pres">
      <dgm:prSet presAssocID="{200AC995-B097-40EC-91F9-0AD8AE4FA09A}" presName="compNode" presStyleCnt="0"/>
      <dgm:spPr/>
    </dgm:pt>
    <dgm:pt modelId="{70C27808-51D3-4DED-948C-C64C43F7C60C}" type="pres">
      <dgm:prSet presAssocID="{200AC995-B097-40EC-91F9-0AD8AE4FA09A}" presName="dummyConnPt" presStyleCnt="0"/>
      <dgm:spPr/>
    </dgm:pt>
    <dgm:pt modelId="{C5CAD070-D76F-4943-86E9-08CB1361444D}" type="pres">
      <dgm:prSet presAssocID="{200AC995-B097-40EC-91F9-0AD8AE4FA09A}" presName="node" presStyleLbl="node1" presStyleIdx="4" presStyleCnt="6" custScaleX="143871">
        <dgm:presLayoutVars>
          <dgm:bulletEnabled val="1"/>
        </dgm:presLayoutVars>
      </dgm:prSet>
      <dgm:spPr/>
      <dgm:t>
        <a:bodyPr/>
        <a:lstStyle/>
        <a:p>
          <a:endParaRPr lang="es-ES"/>
        </a:p>
      </dgm:t>
    </dgm:pt>
    <dgm:pt modelId="{4728782F-BDBF-4C5A-9287-B7D60DF93BCE}" type="pres">
      <dgm:prSet presAssocID="{4A3C75E9-034C-449F-A70F-655CBFE21BEE}" presName="sibTrans" presStyleLbl="bgSibTrans2D1" presStyleIdx="4" presStyleCnt="5"/>
      <dgm:spPr/>
      <dgm:t>
        <a:bodyPr/>
        <a:lstStyle/>
        <a:p>
          <a:endParaRPr lang="es-ES"/>
        </a:p>
      </dgm:t>
    </dgm:pt>
    <dgm:pt modelId="{C006168D-61A1-41CA-802F-79E0742EA565}" type="pres">
      <dgm:prSet presAssocID="{00104C17-6413-41B6-9F10-B4D02D2660A2}" presName="compNode" presStyleCnt="0"/>
      <dgm:spPr/>
    </dgm:pt>
    <dgm:pt modelId="{FCA4CAF4-E799-4184-8F67-7A3C61055790}" type="pres">
      <dgm:prSet presAssocID="{00104C17-6413-41B6-9F10-B4D02D2660A2}" presName="dummyConnPt" presStyleCnt="0"/>
      <dgm:spPr/>
    </dgm:pt>
    <dgm:pt modelId="{33845827-55BE-43E8-877E-DCC0EAFB813F}" type="pres">
      <dgm:prSet presAssocID="{00104C17-6413-41B6-9F10-B4D02D2660A2}" presName="node" presStyleLbl="node1" presStyleIdx="5" presStyleCnt="6" custScaleX="144341">
        <dgm:presLayoutVars>
          <dgm:bulletEnabled val="1"/>
        </dgm:presLayoutVars>
      </dgm:prSet>
      <dgm:spPr/>
      <dgm:t>
        <a:bodyPr/>
        <a:lstStyle/>
        <a:p>
          <a:endParaRPr lang="es-ES"/>
        </a:p>
      </dgm:t>
    </dgm:pt>
  </dgm:ptLst>
  <dgm:cxnLst>
    <dgm:cxn modelId="{9DA722FB-BA97-4E00-A0C6-FF1CF556ACB2}" type="presOf" srcId="{4A3C75E9-034C-449F-A70F-655CBFE21BEE}" destId="{4728782F-BDBF-4C5A-9287-B7D60DF93BCE}" srcOrd="0" destOrd="0" presId="urn:microsoft.com/office/officeart/2005/8/layout/bProcess4"/>
    <dgm:cxn modelId="{1C63EBDC-25CE-4D84-AF1F-0013DCB49198}" type="presOf" srcId="{15E2DF0A-984C-4094-94AE-AF7CE4A1F77B}" destId="{723BEB6F-74BD-4278-B856-958979705308}" srcOrd="0" destOrd="0" presId="urn:microsoft.com/office/officeart/2005/8/layout/bProcess4"/>
    <dgm:cxn modelId="{85D8239D-CA9E-4D17-9AAF-CA13A29476D3}" srcId="{3125BAAA-F141-4755-BFA0-CBD4C6F2244D}" destId="{200AC995-B097-40EC-91F9-0AD8AE4FA09A}" srcOrd="4" destOrd="0" parTransId="{96419987-369C-424F-A80D-48E860418439}" sibTransId="{4A3C75E9-034C-449F-A70F-655CBFE21BEE}"/>
    <dgm:cxn modelId="{D91BF789-A59F-4556-B1D1-8A3A0468A906}" type="presOf" srcId="{7CDF0EEF-AAF4-484A-96EB-C1D98A0D00A0}" destId="{8B00482A-F9CB-43DE-A16E-89F54D2A801E}" srcOrd="0" destOrd="0" presId="urn:microsoft.com/office/officeart/2005/8/layout/bProcess4"/>
    <dgm:cxn modelId="{72B629EB-C8DF-49A3-8FFD-A2A46492116D}" type="presOf" srcId="{BE41752A-9C15-4F92-AA47-FF14355661A0}" destId="{A4BFC285-CB07-4339-893C-BB43B736659A}" srcOrd="0" destOrd="0" presId="urn:microsoft.com/office/officeart/2005/8/layout/bProcess4"/>
    <dgm:cxn modelId="{29CA2FA5-9744-455C-8BF1-23CF74CEDE8A}" type="presOf" srcId="{3125BAAA-F141-4755-BFA0-CBD4C6F2244D}" destId="{925D06E6-FE6F-42E1-A054-B2066CF375AE}" srcOrd="0" destOrd="0" presId="urn:microsoft.com/office/officeart/2005/8/layout/bProcess4"/>
    <dgm:cxn modelId="{7D5D079E-998B-4ADC-BB06-38F2D09528E0}" type="presOf" srcId="{8273C996-2F20-4654-9EFB-FB3D89BEDC04}" destId="{35706D74-0A72-4597-962F-EE858E4F9DD4}" srcOrd="0" destOrd="0" presId="urn:microsoft.com/office/officeart/2005/8/layout/bProcess4"/>
    <dgm:cxn modelId="{C0CE1D49-A570-4983-9C38-D012C8373D36}" type="presOf" srcId="{200AC995-B097-40EC-91F9-0AD8AE4FA09A}" destId="{C5CAD070-D76F-4943-86E9-08CB1361444D}" srcOrd="0" destOrd="0" presId="urn:microsoft.com/office/officeart/2005/8/layout/bProcess4"/>
    <dgm:cxn modelId="{53EF74BE-D87E-41BB-9FA4-ED759200D508}" srcId="{3125BAAA-F141-4755-BFA0-CBD4C6F2244D}" destId="{15E2DF0A-984C-4094-94AE-AF7CE4A1F77B}" srcOrd="1" destOrd="0" parTransId="{7F3FB302-D07B-4F1C-BD27-E7B6A997950C}" sibTransId="{8273C996-2F20-4654-9EFB-FB3D89BEDC04}"/>
    <dgm:cxn modelId="{B96C7438-65AE-4F52-8828-FF281392E3C1}" type="presOf" srcId="{20F32469-65FE-42B6-8509-171FDF35F1BC}" destId="{1D5A6D4D-2D5F-48C1-A15F-B8C9396427B4}" srcOrd="0" destOrd="0" presId="urn:microsoft.com/office/officeart/2005/8/layout/bProcess4"/>
    <dgm:cxn modelId="{98B4AEC0-30BB-42A8-828E-49986474B767}" type="presOf" srcId="{00104C17-6413-41B6-9F10-B4D02D2660A2}" destId="{33845827-55BE-43E8-877E-DCC0EAFB813F}" srcOrd="0" destOrd="0" presId="urn:microsoft.com/office/officeart/2005/8/layout/bProcess4"/>
    <dgm:cxn modelId="{F636DFE3-07F9-4FA1-A757-305A93A0EC76}" srcId="{3125BAAA-F141-4755-BFA0-CBD4C6F2244D}" destId="{2461DD27-B335-411D-B1F7-FB3260B419E5}" srcOrd="2" destOrd="0" parTransId="{832E7ED1-FD6F-4C1B-9401-FECAA4465653}" sibTransId="{7CDF0EEF-AAF4-484A-96EB-C1D98A0D00A0}"/>
    <dgm:cxn modelId="{CA38894B-47F9-4CB8-810D-2DE526FBCB36}" srcId="{3125BAAA-F141-4755-BFA0-CBD4C6F2244D}" destId="{8A41FE9F-262C-48D5-8E9A-6ED65ABF75C0}" srcOrd="0" destOrd="0" parTransId="{4A364D1C-FD84-4682-A72D-CEBCC01EC8EA}" sibTransId="{BE41752A-9C15-4F92-AA47-FF14355661A0}"/>
    <dgm:cxn modelId="{1E0F780B-9AFA-4363-ABC7-F501F13823EE}" type="presOf" srcId="{8A41FE9F-262C-48D5-8E9A-6ED65ABF75C0}" destId="{23637672-6CF8-4024-9A85-484A42286C64}" srcOrd="0" destOrd="0" presId="urn:microsoft.com/office/officeart/2005/8/layout/bProcess4"/>
    <dgm:cxn modelId="{85DCAA78-4CA0-4A6A-81F9-C3FA476B85EB}" srcId="{3125BAAA-F141-4755-BFA0-CBD4C6F2244D}" destId="{A2005F4A-D16F-4132-847F-8B316B1FF15E}" srcOrd="3" destOrd="0" parTransId="{888357DD-CD3D-461C-AF9B-DAD596099A0C}" sibTransId="{20F32469-65FE-42B6-8509-171FDF35F1BC}"/>
    <dgm:cxn modelId="{8175DDD9-EFD9-47EA-ABA7-A89682FE8FD5}" type="presOf" srcId="{2461DD27-B335-411D-B1F7-FB3260B419E5}" destId="{85876D8F-A12A-4CA8-898D-0E252792E07B}" srcOrd="0" destOrd="0" presId="urn:microsoft.com/office/officeart/2005/8/layout/bProcess4"/>
    <dgm:cxn modelId="{3EAF639B-281B-4D39-9729-1C89BFC10592}" srcId="{3125BAAA-F141-4755-BFA0-CBD4C6F2244D}" destId="{00104C17-6413-41B6-9F10-B4D02D2660A2}" srcOrd="5" destOrd="0" parTransId="{FAAA6A3C-0BFD-4CD0-83CC-5154346DC397}" sibTransId="{1BCEA953-0514-4B0A-BFFF-528E93164FBE}"/>
    <dgm:cxn modelId="{43D82BB8-C1DE-45A7-9FD2-967327BE068C}" type="presOf" srcId="{A2005F4A-D16F-4132-847F-8B316B1FF15E}" destId="{78199B0C-B928-467A-87A2-4134B3476D0A}" srcOrd="0" destOrd="0" presId="urn:microsoft.com/office/officeart/2005/8/layout/bProcess4"/>
    <dgm:cxn modelId="{0C1DD049-6154-4DBB-BCA7-B077B5A5BE77}" type="presParOf" srcId="{925D06E6-FE6F-42E1-A054-B2066CF375AE}" destId="{56B0B841-A75E-4E6D-943C-5E90E19BEADC}" srcOrd="0" destOrd="0" presId="urn:microsoft.com/office/officeart/2005/8/layout/bProcess4"/>
    <dgm:cxn modelId="{840A1364-D633-4CC3-AF08-2C70F65475CA}" type="presParOf" srcId="{56B0B841-A75E-4E6D-943C-5E90E19BEADC}" destId="{2DFA95BD-0CBF-4195-8C8D-6EBD610DA6F1}" srcOrd="0" destOrd="0" presId="urn:microsoft.com/office/officeart/2005/8/layout/bProcess4"/>
    <dgm:cxn modelId="{84CBE1B9-B938-4DF3-8A3B-EC6242F3A211}" type="presParOf" srcId="{56B0B841-A75E-4E6D-943C-5E90E19BEADC}" destId="{23637672-6CF8-4024-9A85-484A42286C64}" srcOrd="1" destOrd="0" presId="urn:microsoft.com/office/officeart/2005/8/layout/bProcess4"/>
    <dgm:cxn modelId="{82A99DDA-2518-4483-861A-1F325B1AE5A3}" type="presParOf" srcId="{925D06E6-FE6F-42E1-A054-B2066CF375AE}" destId="{A4BFC285-CB07-4339-893C-BB43B736659A}" srcOrd="1" destOrd="0" presId="urn:microsoft.com/office/officeart/2005/8/layout/bProcess4"/>
    <dgm:cxn modelId="{A041C604-F428-44E0-94ED-0A3C8FEE6A78}" type="presParOf" srcId="{925D06E6-FE6F-42E1-A054-B2066CF375AE}" destId="{C52C2BB3-1994-46B6-9F46-6FAB56842939}" srcOrd="2" destOrd="0" presId="urn:microsoft.com/office/officeart/2005/8/layout/bProcess4"/>
    <dgm:cxn modelId="{26D00C79-C19B-4006-B185-07810F24223A}" type="presParOf" srcId="{C52C2BB3-1994-46B6-9F46-6FAB56842939}" destId="{F12FF980-FC55-4A92-A34D-E0B2DD06F799}" srcOrd="0" destOrd="0" presId="urn:microsoft.com/office/officeart/2005/8/layout/bProcess4"/>
    <dgm:cxn modelId="{A3C4322D-8ED3-4132-9831-5BB4A1A1A725}" type="presParOf" srcId="{C52C2BB3-1994-46B6-9F46-6FAB56842939}" destId="{723BEB6F-74BD-4278-B856-958979705308}" srcOrd="1" destOrd="0" presId="urn:microsoft.com/office/officeart/2005/8/layout/bProcess4"/>
    <dgm:cxn modelId="{2D5E7A4A-F9AF-4B4D-90BB-19AB954F45F5}" type="presParOf" srcId="{925D06E6-FE6F-42E1-A054-B2066CF375AE}" destId="{35706D74-0A72-4597-962F-EE858E4F9DD4}" srcOrd="3" destOrd="0" presId="urn:microsoft.com/office/officeart/2005/8/layout/bProcess4"/>
    <dgm:cxn modelId="{5E8CDB3E-C60F-4ED0-8F86-080403AA8AEB}" type="presParOf" srcId="{925D06E6-FE6F-42E1-A054-B2066CF375AE}" destId="{9AA4A0D1-D43A-46F1-B98E-6291EB289EE9}" srcOrd="4" destOrd="0" presId="urn:microsoft.com/office/officeart/2005/8/layout/bProcess4"/>
    <dgm:cxn modelId="{59E08593-F4A6-4190-984B-0FEBCCA7A31B}" type="presParOf" srcId="{9AA4A0D1-D43A-46F1-B98E-6291EB289EE9}" destId="{F040D2BB-7603-4EEC-8E62-48A6D356E765}" srcOrd="0" destOrd="0" presId="urn:microsoft.com/office/officeart/2005/8/layout/bProcess4"/>
    <dgm:cxn modelId="{E6A3A1AB-5880-4BDB-BBB8-054EE66169DA}" type="presParOf" srcId="{9AA4A0D1-D43A-46F1-B98E-6291EB289EE9}" destId="{85876D8F-A12A-4CA8-898D-0E252792E07B}" srcOrd="1" destOrd="0" presId="urn:microsoft.com/office/officeart/2005/8/layout/bProcess4"/>
    <dgm:cxn modelId="{A0C92826-D195-4519-BF6B-4F30AA057494}" type="presParOf" srcId="{925D06E6-FE6F-42E1-A054-B2066CF375AE}" destId="{8B00482A-F9CB-43DE-A16E-89F54D2A801E}" srcOrd="5" destOrd="0" presId="urn:microsoft.com/office/officeart/2005/8/layout/bProcess4"/>
    <dgm:cxn modelId="{FFB55A05-4D07-40C8-8F5B-82E7A128889C}" type="presParOf" srcId="{925D06E6-FE6F-42E1-A054-B2066CF375AE}" destId="{8C626643-1FA5-4C1F-88B3-76C42A451A7C}" srcOrd="6" destOrd="0" presId="urn:microsoft.com/office/officeart/2005/8/layout/bProcess4"/>
    <dgm:cxn modelId="{6DFCA406-BD37-46F9-ACAD-D7830FDA2E98}" type="presParOf" srcId="{8C626643-1FA5-4C1F-88B3-76C42A451A7C}" destId="{CAA54698-7417-484B-B5C4-022AD866D12E}" srcOrd="0" destOrd="0" presId="urn:microsoft.com/office/officeart/2005/8/layout/bProcess4"/>
    <dgm:cxn modelId="{F9BD11BF-EC9A-41EA-A8A0-58A0FC721045}" type="presParOf" srcId="{8C626643-1FA5-4C1F-88B3-76C42A451A7C}" destId="{78199B0C-B928-467A-87A2-4134B3476D0A}" srcOrd="1" destOrd="0" presId="urn:microsoft.com/office/officeart/2005/8/layout/bProcess4"/>
    <dgm:cxn modelId="{75C20B67-BB34-49C8-BC88-E35A6BA0062A}" type="presParOf" srcId="{925D06E6-FE6F-42E1-A054-B2066CF375AE}" destId="{1D5A6D4D-2D5F-48C1-A15F-B8C9396427B4}" srcOrd="7" destOrd="0" presId="urn:microsoft.com/office/officeart/2005/8/layout/bProcess4"/>
    <dgm:cxn modelId="{560905DC-3BF8-4782-904D-E52A67164CF3}" type="presParOf" srcId="{925D06E6-FE6F-42E1-A054-B2066CF375AE}" destId="{2362F7A3-884A-4A7E-8470-1B08E05257C9}" srcOrd="8" destOrd="0" presId="urn:microsoft.com/office/officeart/2005/8/layout/bProcess4"/>
    <dgm:cxn modelId="{C23D2418-132D-4FBC-AFD8-AFFE35F95107}" type="presParOf" srcId="{2362F7A3-884A-4A7E-8470-1B08E05257C9}" destId="{70C27808-51D3-4DED-948C-C64C43F7C60C}" srcOrd="0" destOrd="0" presId="urn:microsoft.com/office/officeart/2005/8/layout/bProcess4"/>
    <dgm:cxn modelId="{7030C175-3CB3-48CD-8514-7AF857C44D8C}" type="presParOf" srcId="{2362F7A3-884A-4A7E-8470-1B08E05257C9}" destId="{C5CAD070-D76F-4943-86E9-08CB1361444D}" srcOrd="1" destOrd="0" presId="urn:microsoft.com/office/officeart/2005/8/layout/bProcess4"/>
    <dgm:cxn modelId="{1242216A-CDAA-4130-B217-742172D93367}" type="presParOf" srcId="{925D06E6-FE6F-42E1-A054-B2066CF375AE}" destId="{4728782F-BDBF-4C5A-9287-B7D60DF93BCE}" srcOrd="9" destOrd="0" presId="urn:microsoft.com/office/officeart/2005/8/layout/bProcess4"/>
    <dgm:cxn modelId="{4AC41CBE-4BD6-4DE3-9933-5205C56C8E61}" type="presParOf" srcId="{925D06E6-FE6F-42E1-A054-B2066CF375AE}" destId="{C006168D-61A1-41CA-802F-79E0742EA565}" srcOrd="10" destOrd="0" presId="urn:microsoft.com/office/officeart/2005/8/layout/bProcess4"/>
    <dgm:cxn modelId="{4388D692-4B9E-455A-AADE-5DA240ECC3FD}" type="presParOf" srcId="{C006168D-61A1-41CA-802F-79E0742EA565}" destId="{FCA4CAF4-E799-4184-8F67-7A3C61055790}" srcOrd="0" destOrd="0" presId="urn:microsoft.com/office/officeart/2005/8/layout/bProcess4"/>
    <dgm:cxn modelId="{ED6AEBED-E47B-4846-9EA9-E7C253491D65}" type="presParOf" srcId="{C006168D-61A1-41CA-802F-79E0742EA565}" destId="{33845827-55BE-43E8-877E-DCC0EAFB813F}" srcOrd="1" destOrd="0" presId="urn:microsoft.com/office/officeart/2005/8/layout/bProcess4"/>
  </dgm:cxnLst>
  <dgm:bg/>
  <dgm:whole/>
  <dgm:extLst>
    <a:ext uri="http://schemas.microsoft.com/office/drawing/2008/diagram">
      <dsp:dataModelExt xmlns=""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7BD2C2E-C8A4-4243-A4B1-1D649F82477F}" type="doc">
      <dgm:prSet loTypeId="urn:microsoft.com/office/officeart/2005/8/layout/gear1" loCatId="process" qsTypeId="urn:microsoft.com/office/officeart/2005/8/quickstyle/simple1" qsCatId="simple" csTypeId="urn:microsoft.com/office/officeart/2005/8/colors/accent4_5" csCatId="accent4" phldr="1"/>
      <dgm:spPr/>
    </dgm:pt>
    <dgm:pt modelId="{ED737663-F4F2-454A-93E1-5638C9865E19}">
      <dgm:prSet phldrT="[Texto]"/>
      <dgm:spPr/>
      <dgm:t>
        <a:bodyPr/>
        <a:lstStyle/>
        <a:p>
          <a:r>
            <a:rPr lang="es-ES" dirty="0" smtClean="0"/>
            <a:t>Sujetos Asimétricos</a:t>
          </a:r>
          <a:endParaRPr lang="es-ES" dirty="0" smtClean="0"/>
        </a:p>
      </dgm:t>
    </dgm:pt>
    <dgm:pt modelId="{CCB43D4E-4EFB-4219-B174-920B02562ADC}" type="parTrans" cxnId="{1258F35A-89A4-4D41-9209-3680F854E2AF}">
      <dgm:prSet/>
      <dgm:spPr/>
      <dgm:t>
        <a:bodyPr/>
        <a:lstStyle/>
        <a:p>
          <a:endParaRPr lang="es-ES"/>
        </a:p>
      </dgm:t>
    </dgm:pt>
    <dgm:pt modelId="{DB6CF68F-DD95-41B1-82D4-1AED3F4A4273}" type="sibTrans" cxnId="{1258F35A-89A4-4D41-9209-3680F854E2AF}">
      <dgm:prSet/>
      <dgm:spPr/>
      <dgm:t>
        <a:bodyPr/>
        <a:lstStyle/>
        <a:p>
          <a:endParaRPr lang="es-ES"/>
        </a:p>
      </dgm:t>
    </dgm:pt>
    <dgm:pt modelId="{6617824D-5AD3-4B9E-8FB1-80DA864B8919}">
      <dgm:prSet phldrT="[Texto]" custT="1"/>
      <dgm:spPr/>
      <dgm:t>
        <a:bodyPr/>
        <a:lstStyle/>
        <a:p>
          <a:r>
            <a:rPr lang="es-ES" sz="1400" dirty="0" smtClean="0"/>
            <a:t>Aspiraciones comunes</a:t>
          </a:r>
          <a:endParaRPr lang="es-ES" sz="1200" dirty="0"/>
        </a:p>
      </dgm:t>
    </dgm:pt>
    <dgm:pt modelId="{BE42F875-DF6F-407D-902A-8C6DF95AFC77}" type="parTrans" cxnId="{49EE2956-D73F-4EEA-A09D-BEE2CDF3574D}">
      <dgm:prSet/>
      <dgm:spPr/>
      <dgm:t>
        <a:bodyPr/>
        <a:lstStyle/>
        <a:p>
          <a:endParaRPr lang="es-ES"/>
        </a:p>
      </dgm:t>
    </dgm:pt>
    <dgm:pt modelId="{D5F5831F-41DA-4871-B55F-24F411AE73AE}" type="sibTrans" cxnId="{49EE2956-D73F-4EEA-A09D-BEE2CDF3574D}">
      <dgm:prSet/>
      <dgm:spPr/>
      <dgm:t>
        <a:bodyPr/>
        <a:lstStyle/>
        <a:p>
          <a:endParaRPr lang="es-ES"/>
        </a:p>
      </dgm:t>
    </dgm:pt>
    <dgm:pt modelId="{458145C7-3457-468C-B1FF-7225A80F50A3}">
      <dgm:prSet phldrT="[Texto]"/>
      <dgm:spPr/>
      <dgm:t>
        <a:bodyPr/>
        <a:lstStyle/>
        <a:p>
          <a:r>
            <a:rPr lang="es-ES" dirty="0" smtClean="0"/>
            <a:t>Participación</a:t>
          </a:r>
          <a:endParaRPr lang="es-ES" dirty="0"/>
        </a:p>
      </dgm:t>
    </dgm:pt>
    <dgm:pt modelId="{AFCE7194-FCF7-4931-A874-0F8F20D94BBF}" type="parTrans" cxnId="{0B95E123-C95B-4B3D-AE05-E07594992166}">
      <dgm:prSet/>
      <dgm:spPr/>
      <dgm:t>
        <a:bodyPr/>
        <a:lstStyle/>
        <a:p>
          <a:endParaRPr lang="es-ES"/>
        </a:p>
      </dgm:t>
    </dgm:pt>
    <dgm:pt modelId="{D0AA3D25-786E-4AC2-8347-A1DF289AF034}" type="sibTrans" cxnId="{0B95E123-C95B-4B3D-AE05-E07594992166}">
      <dgm:prSet/>
      <dgm:spPr/>
      <dgm:t>
        <a:bodyPr/>
        <a:lstStyle/>
        <a:p>
          <a:endParaRPr lang="es-ES"/>
        </a:p>
      </dgm:t>
    </dgm:pt>
    <dgm:pt modelId="{522F1E1F-D0EB-4D82-8F4A-D6A6B2CDD151}" type="pres">
      <dgm:prSet presAssocID="{37BD2C2E-C8A4-4243-A4B1-1D649F82477F}" presName="composite" presStyleCnt="0">
        <dgm:presLayoutVars>
          <dgm:chMax val="3"/>
          <dgm:animLvl val="lvl"/>
          <dgm:resizeHandles val="exact"/>
        </dgm:presLayoutVars>
      </dgm:prSet>
      <dgm:spPr/>
    </dgm:pt>
    <dgm:pt modelId="{F166F435-95EA-4A58-B8FF-11AC15D84A90}" type="pres">
      <dgm:prSet presAssocID="{ED737663-F4F2-454A-93E1-5638C9865E19}" presName="gear1" presStyleLbl="node1" presStyleIdx="0" presStyleCnt="3" custLinFactNeighborX="3743" custLinFactNeighborY="9697">
        <dgm:presLayoutVars>
          <dgm:chMax val="1"/>
          <dgm:bulletEnabled val="1"/>
        </dgm:presLayoutVars>
      </dgm:prSet>
      <dgm:spPr/>
      <dgm:t>
        <a:bodyPr/>
        <a:lstStyle/>
        <a:p>
          <a:endParaRPr lang="es-ES"/>
        </a:p>
      </dgm:t>
    </dgm:pt>
    <dgm:pt modelId="{0A5C7164-C65B-4639-A4A1-7023D719E9EF}" type="pres">
      <dgm:prSet presAssocID="{ED737663-F4F2-454A-93E1-5638C9865E19}" presName="gear1srcNode" presStyleLbl="node1" presStyleIdx="0" presStyleCnt="3"/>
      <dgm:spPr/>
      <dgm:t>
        <a:bodyPr/>
        <a:lstStyle/>
        <a:p>
          <a:endParaRPr lang="es-ES"/>
        </a:p>
      </dgm:t>
    </dgm:pt>
    <dgm:pt modelId="{FD63CFA8-E690-47D1-A159-206DDECFA252}" type="pres">
      <dgm:prSet presAssocID="{ED737663-F4F2-454A-93E1-5638C9865E19}" presName="gear1dstNode" presStyleLbl="node1" presStyleIdx="0" presStyleCnt="3"/>
      <dgm:spPr/>
      <dgm:t>
        <a:bodyPr/>
        <a:lstStyle/>
        <a:p>
          <a:endParaRPr lang="es-ES"/>
        </a:p>
      </dgm:t>
    </dgm:pt>
    <dgm:pt modelId="{57EC3CDE-89A0-4A26-A047-DAC919C5BD79}" type="pres">
      <dgm:prSet presAssocID="{6617824D-5AD3-4B9E-8FB1-80DA864B8919}" presName="gear2" presStyleLbl="node1" presStyleIdx="1" presStyleCnt="3" custScaleX="148726" custScaleY="127915" custLinFactNeighborX="-3235" custLinFactNeighborY="-9068">
        <dgm:presLayoutVars>
          <dgm:chMax val="1"/>
          <dgm:bulletEnabled val="1"/>
        </dgm:presLayoutVars>
      </dgm:prSet>
      <dgm:spPr/>
      <dgm:t>
        <a:bodyPr/>
        <a:lstStyle/>
        <a:p>
          <a:endParaRPr lang="es-ES"/>
        </a:p>
      </dgm:t>
    </dgm:pt>
    <dgm:pt modelId="{A56934B9-4EF1-4B5F-A924-9FF7E8A6D25D}" type="pres">
      <dgm:prSet presAssocID="{6617824D-5AD3-4B9E-8FB1-80DA864B8919}" presName="gear2srcNode" presStyleLbl="node1" presStyleIdx="1" presStyleCnt="3"/>
      <dgm:spPr/>
      <dgm:t>
        <a:bodyPr/>
        <a:lstStyle/>
        <a:p>
          <a:endParaRPr lang="es-ES"/>
        </a:p>
      </dgm:t>
    </dgm:pt>
    <dgm:pt modelId="{8A1FE827-F097-4A08-A4C7-2F1CD47AD00B}" type="pres">
      <dgm:prSet presAssocID="{6617824D-5AD3-4B9E-8FB1-80DA864B8919}" presName="gear2dstNode" presStyleLbl="node1" presStyleIdx="1" presStyleCnt="3"/>
      <dgm:spPr/>
      <dgm:t>
        <a:bodyPr/>
        <a:lstStyle/>
        <a:p>
          <a:endParaRPr lang="es-ES"/>
        </a:p>
      </dgm:t>
    </dgm:pt>
    <dgm:pt modelId="{A61C3249-597B-4F25-8103-F2C1AF85D55B}" type="pres">
      <dgm:prSet presAssocID="{458145C7-3457-468C-B1FF-7225A80F50A3}" presName="gear3" presStyleLbl="node1" presStyleIdx="2" presStyleCnt="3" custAng="1926552" custScaleX="107743" custScaleY="105003" custLinFactNeighborX="26122" custLinFactNeighborY="2389"/>
      <dgm:spPr/>
      <dgm:t>
        <a:bodyPr/>
        <a:lstStyle/>
        <a:p>
          <a:endParaRPr lang="es-ES"/>
        </a:p>
      </dgm:t>
    </dgm:pt>
    <dgm:pt modelId="{CE7E4A45-07AB-4F84-B7B5-BE11E4DB690F}" type="pres">
      <dgm:prSet presAssocID="{458145C7-3457-468C-B1FF-7225A80F50A3}" presName="gear3tx" presStyleLbl="node1" presStyleIdx="2" presStyleCnt="3">
        <dgm:presLayoutVars>
          <dgm:chMax val="1"/>
          <dgm:bulletEnabled val="1"/>
        </dgm:presLayoutVars>
      </dgm:prSet>
      <dgm:spPr/>
      <dgm:t>
        <a:bodyPr/>
        <a:lstStyle/>
        <a:p>
          <a:endParaRPr lang="es-ES"/>
        </a:p>
      </dgm:t>
    </dgm:pt>
    <dgm:pt modelId="{AE04F05A-2A2E-48E8-A927-7E4C4BA826B1}" type="pres">
      <dgm:prSet presAssocID="{458145C7-3457-468C-B1FF-7225A80F50A3}" presName="gear3srcNode" presStyleLbl="node1" presStyleIdx="2" presStyleCnt="3"/>
      <dgm:spPr/>
      <dgm:t>
        <a:bodyPr/>
        <a:lstStyle/>
        <a:p>
          <a:endParaRPr lang="es-ES"/>
        </a:p>
      </dgm:t>
    </dgm:pt>
    <dgm:pt modelId="{136E09D5-5794-44D0-9AB3-E5DEAA56F33E}" type="pres">
      <dgm:prSet presAssocID="{458145C7-3457-468C-B1FF-7225A80F50A3}" presName="gear3dstNode" presStyleLbl="node1" presStyleIdx="2" presStyleCnt="3"/>
      <dgm:spPr/>
      <dgm:t>
        <a:bodyPr/>
        <a:lstStyle/>
        <a:p>
          <a:endParaRPr lang="es-ES"/>
        </a:p>
      </dgm:t>
    </dgm:pt>
    <dgm:pt modelId="{5E4A6716-6965-4DD7-9F5F-C4399BCA0918}" type="pres">
      <dgm:prSet presAssocID="{DB6CF68F-DD95-41B1-82D4-1AED3F4A4273}" presName="connector1" presStyleLbl="sibTrans2D1" presStyleIdx="0" presStyleCnt="3" custScaleX="58569" custScaleY="71636" custLinFactNeighborX="33012" custLinFactNeighborY="-6023"/>
      <dgm:spPr/>
      <dgm:t>
        <a:bodyPr/>
        <a:lstStyle/>
        <a:p>
          <a:endParaRPr lang="es-ES"/>
        </a:p>
      </dgm:t>
    </dgm:pt>
    <dgm:pt modelId="{13627C18-8474-4C37-95B4-03C3C91FD726}" type="pres">
      <dgm:prSet presAssocID="{D5F5831F-41DA-4871-B55F-24F411AE73AE}" presName="connector2" presStyleLbl="sibTrans2D1" presStyleIdx="1" presStyleCnt="3" custLinFactNeighborX="-19712" custLinFactNeighborY="-12861"/>
      <dgm:spPr/>
      <dgm:t>
        <a:bodyPr/>
        <a:lstStyle/>
        <a:p>
          <a:endParaRPr lang="es-ES"/>
        </a:p>
      </dgm:t>
    </dgm:pt>
    <dgm:pt modelId="{2DB791AF-0504-4203-9548-40232F41165F}" type="pres">
      <dgm:prSet presAssocID="{D0AA3D25-786E-4AC2-8347-A1DF289AF034}" presName="connector3" presStyleLbl="sibTrans2D1" presStyleIdx="2" presStyleCnt="3" custAng="6712514" custLinFactNeighborX="27712" custLinFactNeighborY="-3485"/>
      <dgm:spPr/>
      <dgm:t>
        <a:bodyPr/>
        <a:lstStyle/>
        <a:p>
          <a:endParaRPr lang="es-ES"/>
        </a:p>
      </dgm:t>
    </dgm:pt>
  </dgm:ptLst>
  <dgm:cxnLst>
    <dgm:cxn modelId="{DB53A0FB-FC50-48B2-8EC9-8FFD4B327866}" type="presOf" srcId="{458145C7-3457-468C-B1FF-7225A80F50A3}" destId="{CE7E4A45-07AB-4F84-B7B5-BE11E4DB690F}" srcOrd="1" destOrd="0" presId="urn:microsoft.com/office/officeart/2005/8/layout/gear1"/>
    <dgm:cxn modelId="{49EE2956-D73F-4EEA-A09D-BEE2CDF3574D}" srcId="{37BD2C2E-C8A4-4243-A4B1-1D649F82477F}" destId="{6617824D-5AD3-4B9E-8FB1-80DA864B8919}" srcOrd="1" destOrd="0" parTransId="{BE42F875-DF6F-407D-902A-8C6DF95AFC77}" sibTransId="{D5F5831F-41DA-4871-B55F-24F411AE73AE}"/>
    <dgm:cxn modelId="{1258F35A-89A4-4D41-9209-3680F854E2AF}" srcId="{37BD2C2E-C8A4-4243-A4B1-1D649F82477F}" destId="{ED737663-F4F2-454A-93E1-5638C9865E19}" srcOrd="0" destOrd="0" parTransId="{CCB43D4E-4EFB-4219-B174-920B02562ADC}" sibTransId="{DB6CF68F-DD95-41B1-82D4-1AED3F4A4273}"/>
    <dgm:cxn modelId="{B1F55A41-5BCE-4F7C-90C1-50CCEA1C2D5A}" type="presOf" srcId="{458145C7-3457-468C-B1FF-7225A80F50A3}" destId="{AE04F05A-2A2E-48E8-A927-7E4C4BA826B1}" srcOrd="2" destOrd="0" presId="urn:microsoft.com/office/officeart/2005/8/layout/gear1"/>
    <dgm:cxn modelId="{B16EB945-9468-44D8-A33C-9C9AC0FD8C4B}" type="presOf" srcId="{D0AA3D25-786E-4AC2-8347-A1DF289AF034}" destId="{2DB791AF-0504-4203-9548-40232F41165F}" srcOrd="0" destOrd="0" presId="urn:microsoft.com/office/officeart/2005/8/layout/gear1"/>
    <dgm:cxn modelId="{8EA626E7-7D83-40C7-B82C-79C653E205CD}" type="presOf" srcId="{458145C7-3457-468C-B1FF-7225A80F50A3}" destId="{A61C3249-597B-4F25-8103-F2C1AF85D55B}" srcOrd="0" destOrd="0" presId="urn:microsoft.com/office/officeart/2005/8/layout/gear1"/>
    <dgm:cxn modelId="{F8ACF227-A952-47A3-A54E-7A51CD061D35}" type="presOf" srcId="{ED737663-F4F2-454A-93E1-5638C9865E19}" destId="{FD63CFA8-E690-47D1-A159-206DDECFA252}" srcOrd="2" destOrd="0" presId="urn:microsoft.com/office/officeart/2005/8/layout/gear1"/>
    <dgm:cxn modelId="{1E5A5374-5CC5-4632-80CB-650883B9C708}" type="presOf" srcId="{458145C7-3457-468C-B1FF-7225A80F50A3}" destId="{136E09D5-5794-44D0-9AB3-E5DEAA56F33E}" srcOrd="3" destOrd="0" presId="urn:microsoft.com/office/officeart/2005/8/layout/gear1"/>
    <dgm:cxn modelId="{475DE271-E06E-4C05-8C69-2617E8107355}" type="presOf" srcId="{D5F5831F-41DA-4871-B55F-24F411AE73AE}" destId="{13627C18-8474-4C37-95B4-03C3C91FD726}" srcOrd="0" destOrd="0" presId="urn:microsoft.com/office/officeart/2005/8/layout/gear1"/>
    <dgm:cxn modelId="{C64C163A-71B2-4393-88E9-0949138463CD}" type="presOf" srcId="{ED737663-F4F2-454A-93E1-5638C9865E19}" destId="{F166F435-95EA-4A58-B8FF-11AC15D84A90}" srcOrd="0" destOrd="0" presId="urn:microsoft.com/office/officeart/2005/8/layout/gear1"/>
    <dgm:cxn modelId="{0B95E123-C95B-4B3D-AE05-E07594992166}" srcId="{37BD2C2E-C8A4-4243-A4B1-1D649F82477F}" destId="{458145C7-3457-468C-B1FF-7225A80F50A3}" srcOrd="2" destOrd="0" parTransId="{AFCE7194-FCF7-4931-A874-0F8F20D94BBF}" sibTransId="{D0AA3D25-786E-4AC2-8347-A1DF289AF034}"/>
    <dgm:cxn modelId="{7B70A69B-8FEE-45CA-BE55-E72BF423A373}" type="presOf" srcId="{ED737663-F4F2-454A-93E1-5638C9865E19}" destId="{0A5C7164-C65B-4639-A4A1-7023D719E9EF}" srcOrd="1" destOrd="0" presId="urn:microsoft.com/office/officeart/2005/8/layout/gear1"/>
    <dgm:cxn modelId="{12C7CEF4-FA69-4599-8061-7E979C968AE7}" type="presOf" srcId="{6617824D-5AD3-4B9E-8FB1-80DA864B8919}" destId="{A56934B9-4EF1-4B5F-A924-9FF7E8A6D25D}" srcOrd="1" destOrd="0" presId="urn:microsoft.com/office/officeart/2005/8/layout/gear1"/>
    <dgm:cxn modelId="{35BF19CD-618A-459E-AC11-25A890B678A4}" type="presOf" srcId="{6617824D-5AD3-4B9E-8FB1-80DA864B8919}" destId="{8A1FE827-F097-4A08-A4C7-2F1CD47AD00B}" srcOrd="2" destOrd="0" presId="urn:microsoft.com/office/officeart/2005/8/layout/gear1"/>
    <dgm:cxn modelId="{B0D85019-5C02-4C6A-82A8-747DBA4761ED}" type="presOf" srcId="{DB6CF68F-DD95-41B1-82D4-1AED3F4A4273}" destId="{5E4A6716-6965-4DD7-9F5F-C4399BCA0918}" srcOrd="0" destOrd="0" presId="urn:microsoft.com/office/officeart/2005/8/layout/gear1"/>
    <dgm:cxn modelId="{53513573-EA6E-4682-A789-6A74CFD923C4}" type="presOf" srcId="{37BD2C2E-C8A4-4243-A4B1-1D649F82477F}" destId="{522F1E1F-D0EB-4D82-8F4A-D6A6B2CDD151}" srcOrd="0" destOrd="0" presId="urn:microsoft.com/office/officeart/2005/8/layout/gear1"/>
    <dgm:cxn modelId="{D8FF3B80-C94D-43A1-835D-8FB6BEAAC89A}" type="presOf" srcId="{6617824D-5AD3-4B9E-8FB1-80DA864B8919}" destId="{57EC3CDE-89A0-4A26-A047-DAC919C5BD79}" srcOrd="0" destOrd="0" presId="urn:microsoft.com/office/officeart/2005/8/layout/gear1"/>
    <dgm:cxn modelId="{58E09C54-F32F-45B8-B864-68D874227D11}" type="presParOf" srcId="{522F1E1F-D0EB-4D82-8F4A-D6A6B2CDD151}" destId="{F166F435-95EA-4A58-B8FF-11AC15D84A90}" srcOrd="0" destOrd="0" presId="urn:microsoft.com/office/officeart/2005/8/layout/gear1"/>
    <dgm:cxn modelId="{4D504455-C18B-400D-83A9-D9C900BA5DAD}" type="presParOf" srcId="{522F1E1F-D0EB-4D82-8F4A-D6A6B2CDD151}" destId="{0A5C7164-C65B-4639-A4A1-7023D719E9EF}" srcOrd="1" destOrd="0" presId="urn:microsoft.com/office/officeart/2005/8/layout/gear1"/>
    <dgm:cxn modelId="{A6E29529-56AC-46BE-A4C9-069600A62904}" type="presParOf" srcId="{522F1E1F-D0EB-4D82-8F4A-D6A6B2CDD151}" destId="{FD63CFA8-E690-47D1-A159-206DDECFA252}" srcOrd="2" destOrd="0" presId="urn:microsoft.com/office/officeart/2005/8/layout/gear1"/>
    <dgm:cxn modelId="{0F4EBC80-66B2-48AA-944A-F52DB750886A}" type="presParOf" srcId="{522F1E1F-D0EB-4D82-8F4A-D6A6B2CDD151}" destId="{57EC3CDE-89A0-4A26-A047-DAC919C5BD79}" srcOrd="3" destOrd="0" presId="urn:microsoft.com/office/officeart/2005/8/layout/gear1"/>
    <dgm:cxn modelId="{7BBB6A5D-E3DD-4A57-AF8A-274944959020}" type="presParOf" srcId="{522F1E1F-D0EB-4D82-8F4A-D6A6B2CDD151}" destId="{A56934B9-4EF1-4B5F-A924-9FF7E8A6D25D}" srcOrd="4" destOrd="0" presId="urn:microsoft.com/office/officeart/2005/8/layout/gear1"/>
    <dgm:cxn modelId="{9625AE83-2C49-4A38-AE40-620BD0549D54}" type="presParOf" srcId="{522F1E1F-D0EB-4D82-8F4A-D6A6B2CDD151}" destId="{8A1FE827-F097-4A08-A4C7-2F1CD47AD00B}" srcOrd="5" destOrd="0" presId="urn:microsoft.com/office/officeart/2005/8/layout/gear1"/>
    <dgm:cxn modelId="{6E1893C2-B643-4C85-947A-BC7688320BEC}" type="presParOf" srcId="{522F1E1F-D0EB-4D82-8F4A-D6A6B2CDD151}" destId="{A61C3249-597B-4F25-8103-F2C1AF85D55B}" srcOrd="6" destOrd="0" presId="urn:microsoft.com/office/officeart/2005/8/layout/gear1"/>
    <dgm:cxn modelId="{E260620D-4AC8-479C-914B-5DE6F309DF6F}" type="presParOf" srcId="{522F1E1F-D0EB-4D82-8F4A-D6A6B2CDD151}" destId="{CE7E4A45-07AB-4F84-B7B5-BE11E4DB690F}" srcOrd="7" destOrd="0" presId="urn:microsoft.com/office/officeart/2005/8/layout/gear1"/>
    <dgm:cxn modelId="{0781A862-074C-4102-A0BD-40B6EEB1996C}" type="presParOf" srcId="{522F1E1F-D0EB-4D82-8F4A-D6A6B2CDD151}" destId="{AE04F05A-2A2E-48E8-A927-7E4C4BA826B1}" srcOrd="8" destOrd="0" presId="urn:microsoft.com/office/officeart/2005/8/layout/gear1"/>
    <dgm:cxn modelId="{1C5E8CDC-D287-4051-87F1-796C4E6D0DF1}" type="presParOf" srcId="{522F1E1F-D0EB-4D82-8F4A-D6A6B2CDD151}" destId="{136E09D5-5794-44D0-9AB3-E5DEAA56F33E}" srcOrd="9" destOrd="0" presId="urn:microsoft.com/office/officeart/2005/8/layout/gear1"/>
    <dgm:cxn modelId="{9B60E8BF-1EC2-4B0A-A743-6292B4BE83FE}" type="presParOf" srcId="{522F1E1F-D0EB-4D82-8F4A-D6A6B2CDD151}" destId="{5E4A6716-6965-4DD7-9F5F-C4399BCA0918}" srcOrd="10" destOrd="0" presId="urn:microsoft.com/office/officeart/2005/8/layout/gear1"/>
    <dgm:cxn modelId="{DA5E0383-5D19-4ABC-A5DE-79482E65CFED}" type="presParOf" srcId="{522F1E1F-D0EB-4D82-8F4A-D6A6B2CDD151}" destId="{13627C18-8474-4C37-95B4-03C3C91FD726}" srcOrd="11" destOrd="0" presId="urn:microsoft.com/office/officeart/2005/8/layout/gear1"/>
    <dgm:cxn modelId="{38F9422E-B181-457E-A3C1-636F17683167}" type="presParOf" srcId="{522F1E1F-D0EB-4D82-8F4A-D6A6B2CDD151}" destId="{2DB791AF-0504-4203-9548-40232F41165F}" srcOrd="12" destOrd="0" presId="urn:microsoft.com/office/officeart/2005/8/layout/gear1"/>
  </dgm:cxnLst>
  <dgm:bg/>
  <dgm:whole/>
</dgm:dataModel>
</file>

<file path=ppt/diagrams/data6.xml><?xml version="1.0" encoding="utf-8"?>
<dgm:dataModel xmlns:dgm="http://schemas.openxmlformats.org/drawingml/2006/diagram" xmlns:a="http://schemas.openxmlformats.org/drawingml/2006/main">
  <dgm:ptLst>
    <dgm:pt modelId="{C92ACCB7-CB84-4DC2-97F7-16E01E403579}" type="doc">
      <dgm:prSet loTypeId="urn:microsoft.com/office/officeart/2005/8/layout/hierarchy2" loCatId="hierarchy" qsTypeId="urn:microsoft.com/office/officeart/2005/8/quickstyle/simple3" qsCatId="simple" csTypeId="urn:microsoft.com/office/officeart/2005/8/colors/accent1_2" csCatId="accent1" phldr="1"/>
      <dgm:spPr/>
      <dgm:t>
        <a:bodyPr/>
        <a:lstStyle/>
        <a:p>
          <a:endParaRPr lang="es-ES"/>
        </a:p>
      </dgm:t>
    </dgm:pt>
    <dgm:pt modelId="{08ACBFE1-3DA2-4D20-9782-B48C640DD004}">
      <dgm:prSet phldrT="[Texto]"/>
      <dgm:spPr/>
      <dgm:t>
        <a:bodyPr/>
        <a:lstStyle/>
        <a:p>
          <a:r>
            <a:rPr lang="es-ES" dirty="0" smtClean="0"/>
            <a:t>Nuevo modelo de desarrollo</a:t>
          </a:r>
          <a:endParaRPr lang="es-ES" dirty="0"/>
        </a:p>
      </dgm:t>
    </dgm:pt>
    <dgm:pt modelId="{119D42B1-7C8D-46CD-A8CE-5BFADEA5B25E}" type="parTrans" cxnId="{11B11357-1A69-478F-BF26-CB3DF1A47D9A}">
      <dgm:prSet/>
      <dgm:spPr/>
      <dgm:t>
        <a:bodyPr/>
        <a:lstStyle/>
        <a:p>
          <a:endParaRPr lang="es-ES"/>
        </a:p>
      </dgm:t>
    </dgm:pt>
    <dgm:pt modelId="{2B2345A2-ED14-423D-A642-18E5242C9D8F}" type="sibTrans" cxnId="{11B11357-1A69-478F-BF26-CB3DF1A47D9A}">
      <dgm:prSet/>
      <dgm:spPr/>
      <dgm:t>
        <a:bodyPr/>
        <a:lstStyle/>
        <a:p>
          <a:endParaRPr lang="es-ES"/>
        </a:p>
      </dgm:t>
    </dgm:pt>
    <dgm:pt modelId="{667EC414-BE19-464C-928C-38E167303391}">
      <dgm:prSet phldrT="[Texto]" custT="1"/>
      <dgm:spPr/>
      <dgm:t>
        <a:bodyPr/>
        <a:lstStyle/>
        <a:p>
          <a:r>
            <a:rPr lang="es-ES" sz="2500" dirty="0" smtClean="0"/>
            <a:t>Poseer bienes que no nos posean</a:t>
          </a:r>
          <a:endParaRPr lang="es-ES" sz="2500" dirty="0" smtClean="0"/>
        </a:p>
      </dgm:t>
    </dgm:pt>
    <dgm:pt modelId="{DC5FF74D-6000-4882-9263-849357C4BF8B}" type="parTrans" cxnId="{8516E29F-9DA9-4F86-A12C-DAF0B43FE636}">
      <dgm:prSet/>
      <dgm:spPr/>
      <dgm:t>
        <a:bodyPr/>
        <a:lstStyle/>
        <a:p>
          <a:endParaRPr lang="es-ES"/>
        </a:p>
      </dgm:t>
    </dgm:pt>
    <dgm:pt modelId="{D14A6EB1-3B74-4434-BD35-9F8A7EB4E494}" type="sibTrans" cxnId="{8516E29F-9DA9-4F86-A12C-DAF0B43FE636}">
      <dgm:prSet/>
      <dgm:spPr/>
      <dgm:t>
        <a:bodyPr/>
        <a:lstStyle/>
        <a:p>
          <a:endParaRPr lang="es-ES"/>
        </a:p>
      </dgm:t>
    </dgm:pt>
    <dgm:pt modelId="{10300CFE-4B25-421D-AB81-BF9C371B4D5D}">
      <dgm:prSet phldrT="[Texto]"/>
      <dgm:spPr/>
      <dgm:t>
        <a:bodyPr/>
        <a:lstStyle/>
        <a:p>
          <a:r>
            <a:rPr lang="es-ES" dirty="0" smtClean="0"/>
            <a:t>Calidad de vida integral</a:t>
          </a:r>
          <a:endParaRPr lang="es-ES" dirty="0"/>
        </a:p>
      </dgm:t>
    </dgm:pt>
    <dgm:pt modelId="{C895627D-18ED-4082-AA24-223C81D4EB2F}" type="parTrans" cxnId="{07AFF687-7531-406F-9122-4312DEB2B43D}">
      <dgm:prSet/>
      <dgm:spPr/>
      <dgm:t>
        <a:bodyPr/>
        <a:lstStyle/>
        <a:p>
          <a:endParaRPr lang="es-ES"/>
        </a:p>
      </dgm:t>
    </dgm:pt>
    <dgm:pt modelId="{0820EE73-66FC-409E-87B5-9A21940BF88E}" type="sibTrans" cxnId="{07AFF687-7531-406F-9122-4312DEB2B43D}">
      <dgm:prSet/>
      <dgm:spPr/>
      <dgm:t>
        <a:bodyPr/>
        <a:lstStyle/>
        <a:p>
          <a:endParaRPr lang="es-ES"/>
        </a:p>
      </dgm:t>
    </dgm:pt>
    <dgm:pt modelId="{DB42BDF8-A7F2-4F70-94F4-ED9231E830F9}">
      <dgm:prSet phldrT="[Texto]" custT="1"/>
      <dgm:spPr/>
      <dgm:t>
        <a:bodyPr/>
        <a:lstStyle/>
        <a:p>
          <a:r>
            <a:rPr lang="es-ES" sz="2800" dirty="0" smtClean="0"/>
            <a:t>Recuperar la subjetividad en diálogo</a:t>
          </a:r>
          <a:endParaRPr lang="es-ES" sz="1600" dirty="0"/>
        </a:p>
      </dgm:t>
    </dgm:pt>
    <dgm:pt modelId="{E5440E47-BB3A-4539-936F-1330A77A79D6}" type="parTrans" cxnId="{883F40FD-131C-4CFD-8BD1-87FFAB74FE32}">
      <dgm:prSet/>
      <dgm:spPr/>
      <dgm:t>
        <a:bodyPr/>
        <a:lstStyle/>
        <a:p>
          <a:endParaRPr lang="es-ES"/>
        </a:p>
      </dgm:t>
    </dgm:pt>
    <dgm:pt modelId="{9F96BB5B-CCC1-4F81-8575-E1D4517DDFDE}" type="sibTrans" cxnId="{883F40FD-131C-4CFD-8BD1-87FFAB74FE32}">
      <dgm:prSet/>
      <dgm:spPr/>
      <dgm:t>
        <a:bodyPr/>
        <a:lstStyle/>
        <a:p>
          <a:endParaRPr lang="es-ES"/>
        </a:p>
      </dgm:t>
    </dgm:pt>
    <dgm:pt modelId="{46989A2E-84BA-429E-ADBA-A66766983249}" type="pres">
      <dgm:prSet presAssocID="{C92ACCB7-CB84-4DC2-97F7-16E01E403579}" presName="diagram" presStyleCnt="0">
        <dgm:presLayoutVars>
          <dgm:chPref val="1"/>
          <dgm:dir/>
          <dgm:animOne val="branch"/>
          <dgm:animLvl val="lvl"/>
          <dgm:resizeHandles val="exact"/>
        </dgm:presLayoutVars>
      </dgm:prSet>
      <dgm:spPr/>
      <dgm:t>
        <a:bodyPr/>
        <a:lstStyle/>
        <a:p>
          <a:endParaRPr lang="es-ES"/>
        </a:p>
      </dgm:t>
    </dgm:pt>
    <dgm:pt modelId="{6D39D853-6711-4AB3-820B-88B685F17E4C}" type="pres">
      <dgm:prSet presAssocID="{08ACBFE1-3DA2-4D20-9782-B48C640DD004}" presName="root1" presStyleCnt="0"/>
      <dgm:spPr/>
      <dgm:t>
        <a:bodyPr/>
        <a:lstStyle/>
        <a:p>
          <a:endParaRPr lang="es-ES"/>
        </a:p>
      </dgm:t>
    </dgm:pt>
    <dgm:pt modelId="{2219CC49-C1FA-4E14-8B12-2413AB6B5E1F}" type="pres">
      <dgm:prSet presAssocID="{08ACBFE1-3DA2-4D20-9782-B48C640DD004}" presName="LevelOneTextNode" presStyleLbl="node0" presStyleIdx="0" presStyleCnt="1">
        <dgm:presLayoutVars>
          <dgm:chPref val="3"/>
        </dgm:presLayoutVars>
      </dgm:prSet>
      <dgm:spPr/>
      <dgm:t>
        <a:bodyPr/>
        <a:lstStyle/>
        <a:p>
          <a:endParaRPr lang="es-ES"/>
        </a:p>
      </dgm:t>
    </dgm:pt>
    <dgm:pt modelId="{31C1F476-133B-48A7-B1F7-018B476BE435}" type="pres">
      <dgm:prSet presAssocID="{08ACBFE1-3DA2-4D20-9782-B48C640DD004}" presName="level2hierChild" presStyleCnt="0"/>
      <dgm:spPr/>
      <dgm:t>
        <a:bodyPr/>
        <a:lstStyle/>
        <a:p>
          <a:endParaRPr lang="es-ES"/>
        </a:p>
      </dgm:t>
    </dgm:pt>
    <dgm:pt modelId="{6536236A-AB3C-4369-90CD-E4FE1A6B3EE1}" type="pres">
      <dgm:prSet presAssocID="{DC5FF74D-6000-4882-9263-849357C4BF8B}" presName="conn2-1" presStyleLbl="parChTrans1D2" presStyleIdx="0" presStyleCnt="3"/>
      <dgm:spPr/>
      <dgm:t>
        <a:bodyPr/>
        <a:lstStyle/>
        <a:p>
          <a:endParaRPr lang="es-ES"/>
        </a:p>
      </dgm:t>
    </dgm:pt>
    <dgm:pt modelId="{BCC7A042-16DE-41A9-9E21-CEBC4635629E}" type="pres">
      <dgm:prSet presAssocID="{DC5FF74D-6000-4882-9263-849357C4BF8B}" presName="connTx" presStyleLbl="parChTrans1D2" presStyleIdx="0" presStyleCnt="3"/>
      <dgm:spPr/>
      <dgm:t>
        <a:bodyPr/>
        <a:lstStyle/>
        <a:p>
          <a:endParaRPr lang="es-ES"/>
        </a:p>
      </dgm:t>
    </dgm:pt>
    <dgm:pt modelId="{BDD4AB05-AEE4-4401-9420-AEDE072135D5}" type="pres">
      <dgm:prSet presAssocID="{667EC414-BE19-464C-928C-38E167303391}" presName="root2" presStyleCnt="0"/>
      <dgm:spPr/>
      <dgm:t>
        <a:bodyPr/>
        <a:lstStyle/>
        <a:p>
          <a:endParaRPr lang="es-ES"/>
        </a:p>
      </dgm:t>
    </dgm:pt>
    <dgm:pt modelId="{A0EA55B6-ECD4-49F3-9032-82575B1C2263}" type="pres">
      <dgm:prSet presAssocID="{667EC414-BE19-464C-928C-38E167303391}" presName="LevelTwoTextNode" presStyleLbl="node2" presStyleIdx="0" presStyleCnt="3" custLinFactNeighborX="-22045" custLinFactNeighborY="5500">
        <dgm:presLayoutVars>
          <dgm:chPref val="3"/>
        </dgm:presLayoutVars>
      </dgm:prSet>
      <dgm:spPr/>
      <dgm:t>
        <a:bodyPr/>
        <a:lstStyle/>
        <a:p>
          <a:endParaRPr lang="es-ES"/>
        </a:p>
      </dgm:t>
    </dgm:pt>
    <dgm:pt modelId="{415B3049-19BE-410D-951B-772AD36737CA}" type="pres">
      <dgm:prSet presAssocID="{667EC414-BE19-464C-928C-38E167303391}" presName="level3hierChild" presStyleCnt="0"/>
      <dgm:spPr/>
      <dgm:t>
        <a:bodyPr/>
        <a:lstStyle/>
        <a:p>
          <a:endParaRPr lang="es-ES"/>
        </a:p>
      </dgm:t>
    </dgm:pt>
    <dgm:pt modelId="{5607D2F2-A5D0-461C-974D-E6176031D1FE}" type="pres">
      <dgm:prSet presAssocID="{C895627D-18ED-4082-AA24-223C81D4EB2F}" presName="conn2-1" presStyleLbl="parChTrans1D2" presStyleIdx="1" presStyleCnt="3"/>
      <dgm:spPr/>
      <dgm:t>
        <a:bodyPr/>
        <a:lstStyle/>
        <a:p>
          <a:endParaRPr lang="es-ES"/>
        </a:p>
      </dgm:t>
    </dgm:pt>
    <dgm:pt modelId="{4B070BFD-84D4-4913-84E1-5CF2B77C21E5}" type="pres">
      <dgm:prSet presAssocID="{C895627D-18ED-4082-AA24-223C81D4EB2F}" presName="connTx" presStyleLbl="parChTrans1D2" presStyleIdx="1" presStyleCnt="3"/>
      <dgm:spPr/>
      <dgm:t>
        <a:bodyPr/>
        <a:lstStyle/>
        <a:p>
          <a:endParaRPr lang="es-ES"/>
        </a:p>
      </dgm:t>
    </dgm:pt>
    <dgm:pt modelId="{060CFFDE-EF38-40DC-A414-717D9F5DFBC6}" type="pres">
      <dgm:prSet presAssocID="{10300CFE-4B25-421D-AB81-BF9C371B4D5D}" presName="root2" presStyleCnt="0"/>
      <dgm:spPr/>
      <dgm:t>
        <a:bodyPr/>
        <a:lstStyle/>
        <a:p>
          <a:endParaRPr lang="es-ES"/>
        </a:p>
      </dgm:t>
    </dgm:pt>
    <dgm:pt modelId="{1FD9E045-5A64-42BF-93FF-0A1C59D82FA6}" type="pres">
      <dgm:prSet presAssocID="{10300CFE-4B25-421D-AB81-BF9C371B4D5D}" presName="LevelTwoTextNode" presStyleLbl="node2" presStyleIdx="1" presStyleCnt="3" custLinFactNeighborX="-22045" custLinFactNeighborY="-114">
        <dgm:presLayoutVars>
          <dgm:chPref val="3"/>
        </dgm:presLayoutVars>
      </dgm:prSet>
      <dgm:spPr/>
      <dgm:t>
        <a:bodyPr/>
        <a:lstStyle/>
        <a:p>
          <a:endParaRPr lang="es-ES"/>
        </a:p>
      </dgm:t>
    </dgm:pt>
    <dgm:pt modelId="{9DF8B823-8A3C-4302-84E4-1647E9BD3FF7}" type="pres">
      <dgm:prSet presAssocID="{10300CFE-4B25-421D-AB81-BF9C371B4D5D}" presName="level3hierChild" presStyleCnt="0"/>
      <dgm:spPr/>
      <dgm:t>
        <a:bodyPr/>
        <a:lstStyle/>
        <a:p>
          <a:endParaRPr lang="es-ES"/>
        </a:p>
      </dgm:t>
    </dgm:pt>
    <dgm:pt modelId="{B249C2DC-2C48-4AE8-8892-C7ECBA448D77}" type="pres">
      <dgm:prSet presAssocID="{E5440E47-BB3A-4539-936F-1330A77A79D6}" presName="conn2-1" presStyleLbl="parChTrans1D2" presStyleIdx="2" presStyleCnt="3"/>
      <dgm:spPr/>
      <dgm:t>
        <a:bodyPr/>
        <a:lstStyle/>
        <a:p>
          <a:endParaRPr lang="es-ES"/>
        </a:p>
      </dgm:t>
    </dgm:pt>
    <dgm:pt modelId="{D57B6C5C-EF54-4BCD-AF4D-D14480C14A4C}" type="pres">
      <dgm:prSet presAssocID="{E5440E47-BB3A-4539-936F-1330A77A79D6}" presName="connTx" presStyleLbl="parChTrans1D2" presStyleIdx="2" presStyleCnt="3"/>
      <dgm:spPr/>
      <dgm:t>
        <a:bodyPr/>
        <a:lstStyle/>
        <a:p>
          <a:endParaRPr lang="es-ES"/>
        </a:p>
      </dgm:t>
    </dgm:pt>
    <dgm:pt modelId="{4E6B96FD-6355-4EC1-883E-9FBC3D70CA11}" type="pres">
      <dgm:prSet presAssocID="{DB42BDF8-A7F2-4F70-94F4-ED9231E830F9}" presName="root2" presStyleCnt="0"/>
      <dgm:spPr/>
    </dgm:pt>
    <dgm:pt modelId="{860B8B8C-33EC-47C7-9CC1-0842AC236751}" type="pres">
      <dgm:prSet presAssocID="{DB42BDF8-A7F2-4F70-94F4-ED9231E830F9}" presName="LevelTwoTextNode" presStyleLbl="node2" presStyleIdx="2" presStyleCnt="3" custLinFactNeighborX="-18539" custLinFactNeighborY="6898">
        <dgm:presLayoutVars>
          <dgm:chPref val="3"/>
        </dgm:presLayoutVars>
      </dgm:prSet>
      <dgm:spPr/>
      <dgm:t>
        <a:bodyPr/>
        <a:lstStyle/>
        <a:p>
          <a:endParaRPr lang="es-ES"/>
        </a:p>
      </dgm:t>
    </dgm:pt>
    <dgm:pt modelId="{B50895F3-DD57-4EFB-BE4C-D19DA37E5828}" type="pres">
      <dgm:prSet presAssocID="{DB42BDF8-A7F2-4F70-94F4-ED9231E830F9}" presName="level3hierChild" presStyleCnt="0"/>
      <dgm:spPr/>
    </dgm:pt>
  </dgm:ptLst>
  <dgm:cxnLst>
    <dgm:cxn modelId="{16BB4872-69A4-4B85-9417-4BD0D5094582}" type="presOf" srcId="{E5440E47-BB3A-4539-936F-1330A77A79D6}" destId="{D57B6C5C-EF54-4BCD-AF4D-D14480C14A4C}" srcOrd="1" destOrd="0" presId="urn:microsoft.com/office/officeart/2005/8/layout/hierarchy2"/>
    <dgm:cxn modelId="{47E7BDEF-C6B0-4CFD-9851-8B16C679913C}" type="presOf" srcId="{667EC414-BE19-464C-928C-38E167303391}" destId="{A0EA55B6-ECD4-49F3-9032-82575B1C2263}" srcOrd="0" destOrd="0" presId="urn:microsoft.com/office/officeart/2005/8/layout/hierarchy2"/>
    <dgm:cxn modelId="{11B11357-1A69-478F-BF26-CB3DF1A47D9A}" srcId="{C92ACCB7-CB84-4DC2-97F7-16E01E403579}" destId="{08ACBFE1-3DA2-4D20-9782-B48C640DD004}" srcOrd="0" destOrd="0" parTransId="{119D42B1-7C8D-46CD-A8CE-5BFADEA5B25E}" sibTransId="{2B2345A2-ED14-423D-A642-18E5242C9D8F}"/>
    <dgm:cxn modelId="{5F4B11D3-7307-4D1A-AD02-CF31735A3EE8}" type="presOf" srcId="{E5440E47-BB3A-4539-936F-1330A77A79D6}" destId="{B249C2DC-2C48-4AE8-8892-C7ECBA448D77}" srcOrd="0" destOrd="0" presId="urn:microsoft.com/office/officeart/2005/8/layout/hierarchy2"/>
    <dgm:cxn modelId="{C1936C80-30CD-4CBA-84C8-6777F455BBFD}" type="presOf" srcId="{DB42BDF8-A7F2-4F70-94F4-ED9231E830F9}" destId="{860B8B8C-33EC-47C7-9CC1-0842AC236751}" srcOrd="0" destOrd="0" presId="urn:microsoft.com/office/officeart/2005/8/layout/hierarchy2"/>
    <dgm:cxn modelId="{0A4C8F86-1E9D-42EB-8E3C-9310D594722B}" type="presOf" srcId="{C92ACCB7-CB84-4DC2-97F7-16E01E403579}" destId="{46989A2E-84BA-429E-ADBA-A66766983249}" srcOrd="0" destOrd="0" presId="urn:microsoft.com/office/officeart/2005/8/layout/hierarchy2"/>
    <dgm:cxn modelId="{B4EBA4F7-839B-41FD-A2BF-FCB5011C1B5D}" type="presOf" srcId="{DC5FF74D-6000-4882-9263-849357C4BF8B}" destId="{BCC7A042-16DE-41A9-9E21-CEBC4635629E}" srcOrd="1" destOrd="0" presId="urn:microsoft.com/office/officeart/2005/8/layout/hierarchy2"/>
    <dgm:cxn modelId="{38DEC061-00EF-4AC2-B5F7-79B19A23A866}" type="presOf" srcId="{10300CFE-4B25-421D-AB81-BF9C371B4D5D}" destId="{1FD9E045-5A64-42BF-93FF-0A1C59D82FA6}" srcOrd="0" destOrd="0" presId="urn:microsoft.com/office/officeart/2005/8/layout/hierarchy2"/>
    <dgm:cxn modelId="{883F40FD-131C-4CFD-8BD1-87FFAB74FE32}" srcId="{08ACBFE1-3DA2-4D20-9782-B48C640DD004}" destId="{DB42BDF8-A7F2-4F70-94F4-ED9231E830F9}" srcOrd="2" destOrd="0" parTransId="{E5440E47-BB3A-4539-936F-1330A77A79D6}" sibTransId="{9F96BB5B-CCC1-4F81-8575-E1D4517DDFDE}"/>
    <dgm:cxn modelId="{8516E29F-9DA9-4F86-A12C-DAF0B43FE636}" srcId="{08ACBFE1-3DA2-4D20-9782-B48C640DD004}" destId="{667EC414-BE19-464C-928C-38E167303391}" srcOrd="0" destOrd="0" parTransId="{DC5FF74D-6000-4882-9263-849357C4BF8B}" sibTransId="{D14A6EB1-3B74-4434-BD35-9F8A7EB4E494}"/>
    <dgm:cxn modelId="{743297E7-38CA-450F-A011-DCF005270E7B}" type="presOf" srcId="{DC5FF74D-6000-4882-9263-849357C4BF8B}" destId="{6536236A-AB3C-4369-90CD-E4FE1A6B3EE1}" srcOrd="0" destOrd="0" presId="urn:microsoft.com/office/officeart/2005/8/layout/hierarchy2"/>
    <dgm:cxn modelId="{A1EB4883-BEE4-475A-8EE5-1D487483C033}" type="presOf" srcId="{C895627D-18ED-4082-AA24-223C81D4EB2F}" destId="{4B070BFD-84D4-4913-84E1-5CF2B77C21E5}" srcOrd="1" destOrd="0" presId="urn:microsoft.com/office/officeart/2005/8/layout/hierarchy2"/>
    <dgm:cxn modelId="{77E3A4C1-2A13-4FE1-A120-044525A6AE09}" type="presOf" srcId="{C895627D-18ED-4082-AA24-223C81D4EB2F}" destId="{5607D2F2-A5D0-461C-974D-E6176031D1FE}" srcOrd="0" destOrd="0" presId="urn:microsoft.com/office/officeart/2005/8/layout/hierarchy2"/>
    <dgm:cxn modelId="{07AFF687-7531-406F-9122-4312DEB2B43D}" srcId="{08ACBFE1-3DA2-4D20-9782-B48C640DD004}" destId="{10300CFE-4B25-421D-AB81-BF9C371B4D5D}" srcOrd="1" destOrd="0" parTransId="{C895627D-18ED-4082-AA24-223C81D4EB2F}" sibTransId="{0820EE73-66FC-409E-87B5-9A21940BF88E}"/>
    <dgm:cxn modelId="{CE2A6E33-C6E1-4A1C-996B-CC28D8F4D42B}" type="presOf" srcId="{08ACBFE1-3DA2-4D20-9782-B48C640DD004}" destId="{2219CC49-C1FA-4E14-8B12-2413AB6B5E1F}" srcOrd="0" destOrd="0" presId="urn:microsoft.com/office/officeart/2005/8/layout/hierarchy2"/>
    <dgm:cxn modelId="{C70E00FF-94B4-41DA-A0A2-8CC7EAAB35E1}" type="presParOf" srcId="{46989A2E-84BA-429E-ADBA-A66766983249}" destId="{6D39D853-6711-4AB3-820B-88B685F17E4C}" srcOrd="0" destOrd="0" presId="urn:microsoft.com/office/officeart/2005/8/layout/hierarchy2"/>
    <dgm:cxn modelId="{B154B8A6-B886-442E-BB6E-80F13EAF3E2B}" type="presParOf" srcId="{6D39D853-6711-4AB3-820B-88B685F17E4C}" destId="{2219CC49-C1FA-4E14-8B12-2413AB6B5E1F}" srcOrd="0" destOrd="0" presId="urn:microsoft.com/office/officeart/2005/8/layout/hierarchy2"/>
    <dgm:cxn modelId="{A892A059-C05C-413E-B36C-780DFB5F6832}" type="presParOf" srcId="{6D39D853-6711-4AB3-820B-88B685F17E4C}" destId="{31C1F476-133B-48A7-B1F7-018B476BE435}" srcOrd="1" destOrd="0" presId="urn:microsoft.com/office/officeart/2005/8/layout/hierarchy2"/>
    <dgm:cxn modelId="{C70ECF19-D2E0-4723-AF56-037ABA57022B}" type="presParOf" srcId="{31C1F476-133B-48A7-B1F7-018B476BE435}" destId="{6536236A-AB3C-4369-90CD-E4FE1A6B3EE1}" srcOrd="0" destOrd="0" presId="urn:microsoft.com/office/officeart/2005/8/layout/hierarchy2"/>
    <dgm:cxn modelId="{9E77BB29-342C-408F-9F68-53623326158B}" type="presParOf" srcId="{6536236A-AB3C-4369-90CD-E4FE1A6B3EE1}" destId="{BCC7A042-16DE-41A9-9E21-CEBC4635629E}" srcOrd="0" destOrd="0" presId="urn:microsoft.com/office/officeart/2005/8/layout/hierarchy2"/>
    <dgm:cxn modelId="{806D7AD6-CDFD-4F38-A2E2-F9300854A147}" type="presParOf" srcId="{31C1F476-133B-48A7-B1F7-018B476BE435}" destId="{BDD4AB05-AEE4-4401-9420-AEDE072135D5}" srcOrd="1" destOrd="0" presId="urn:microsoft.com/office/officeart/2005/8/layout/hierarchy2"/>
    <dgm:cxn modelId="{EF9A6ED3-EA0C-4390-B4B5-BF53EFBCFE42}" type="presParOf" srcId="{BDD4AB05-AEE4-4401-9420-AEDE072135D5}" destId="{A0EA55B6-ECD4-49F3-9032-82575B1C2263}" srcOrd="0" destOrd="0" presId="urn:microsoft.com/office/officeart/2005/8/layout/hierarchy2"/>
    <dgm:cxn modelId="{2EB6A7AF-6D6C-4002-98AC-FC915FB10E79}" type="presParOf" srcId="{BDD4AB05-AEE4-4401-9420-AEDE072135D5}" destId="{415B3049-19BE-410D-951B-772AD36737CA}" srcOrd="1" destOrd="0" presId="urn:microsoft.com/office/officeart/2005/8/layout/hierarchy2"/>
    <dgm:cxn modelId="{06818B84-9870-444D-9375-EBD21DA17CED}" type="presParOf" srcId="{31C1F476-133B-48A7-B1F7-018B476BE435}" destId="{5607D2F2-A5D0-461C-974D-E6176031D1FE}" srcOrd="2" destOrd="0" presId="urn:microsoft.com/office/officeart/2005/8/layout/hierarchy2"/>
    <dgm:cxn modelId="{3F8B5344-70C0-4283-B0DC-929E04877BEA}" type="presParOf" srcId="{5607D2F2-A5D0-461C-974D-E6176031D1FE}" destId="{4B070BFD-84D4-4913-84E1-5CF2B77C21E5}" srcOrd="0" destOrd="0" presId="urn:microsoft.com/office/officeart/2005/8/layout/hierarchy2"/>
    <dgm:cxn modelId="{F8E39251-C5A1-4015-B299-4761D4125F23}" type="presParOf" srcId="{31C1F476-133B-48A7-B1F7-018B476BE435}" destId="{060CFFDE-EF38-40DC-A414-717D9F5DFBC6}" srcOrd="3" destOrd="0" presId="urn:microsoft.com/office/officeart/2005/8/layout/hierarchy2"/>
    <dgm:cxn modelId="{72C43DFF-5222-4CB2-AF8B-376C82283415}" type="presParOf" srcId="{060CFFDE-EF38-40DC-A414-717D9F5DFBC6}" destId="{1FD9E045-5A64-42BF-93FF-0A1C59D82FA6}" srcOrd="0" destOrd="0" presId="urn:microsoft.com/office/officeart/2005/8/layout/hierarchy2"/>
    <dgm:cxn modelId="{E8D8447F-CF57-48A0-8574-3B9C9197E893}" type="presParOf" srcId="{060CFFDE-EF38-40DC-A414-717D9F5DFBC6}" destId="{9DF8B823-8A3C-4302-84E4-1647E9BD3FF7}" srcOrd="1" destOrd="0" presId="urn:microsoft.com/office/officeart/2005/8/layout/hierarchy2"/>
    <dgm:cxn modelId="{7D0D3947-4E76-41D4-A437-7128FC0C801E}" type="presParOf" srcId="{31C1F476-133B-48A7-B1F7-018B476BE435}" destId="{B249C2DC-2C48-4AE8-8892-C7ECBA448D77}" srcOrd="4" destOrd="0" presId="urn:microsoft.com/office/officeart/2005/8/layout/hierarchy2"/>
    <dgm:cxn modelId="{DA9F103C-BBAE-4D03-AC1D-FB789AA24B10}" type="presParOf" srcId="{B249C2DC-2C48-4AE8-8892-C7ECBA448D77}" destId="{D57B6C5C-EF54-4BCD-AF4D-D14480C14A4C}" srcOrd="0" destOrd="0" presId="urn:microsoft.com/office/officeart/2005/8/layout/hierarchy2"/>
    <dgm:cxn modelId="{845B0A10-C2BA-4E27-BF75-C0A1A2236E67}" type="presParOf" srcId="{31C1F476-133B-48A7-B1F7-018B476BE435}" destId="{4E6B96FD-6355-4EC1-883E-9FBC3D70CA11}" srcOrd="5" destOrd="0" presId="urn:microsoft.com/office/officeart/2005/8/layout/hierarchy2"/>
    <dgm:cxn modelId="{A30DB90F-77E6-4A61-AA48-3566AEB34957}" type="presParOf" srcId="{4E6B96FD-6355-4EC1-883E-9FBC3D70CA11}" destId="{860B8B8C-33EC-47C7-9CC1-0842AC236751}" srcOrd="0" destOrd="0" presId="urn:microsoft.com/office/officeart/2005/8/layout/hierarchy2"/>
    <dgm:cxn modelId="{6C127B92-6D54-4003-B724-8B91533B91BB}" type="presParOf" srcId="{4E6B96FD-6355-4EC1-883E-9FBC3D70CA11}" destId="{B50895F3-DD57-4EFB-BE4C-D19DA37E5828}" srcOrd="1" destOrd="0" presId="urn:microsoft.com/office/officeart/2005/8/layout/hierarchy2"/>
  </dgm:cxnLst>
  <dgm:bg/>
  <dgm:whole/>
  <dgm:extLst>
    <a:ext uri="http://schemas.microsoft.com/office/drawing/2008/diagram">
      <dsp:dataModelExt xmlns=""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4660B11-64B3-477E-93A2-7B33356F877C}" type="doc">
      <dgm:prSet loTypeId="urn:microsoft.com/office/officeart/2005/8/layout/arrow2" loCatId="process" qsTypeId="urn:microsoft.com/office/officeart/2005/8/quickstyle/simple1" qsCatId="simple" csTypeId="urn:microsoft.com/office/officeart/2005/8/colors/accent1_2" csCatId="accent1" phldr="1"/>
      <dgm:spPr/>
    </dgm:pt>
    <dgm:pt modelId="{217B1DC9-1959-4ED9-8FD2-6B1FC28E551A}">
      <dgm:prSet phldrT="[Texto]"/>
      <dgm:spPr/>
      <dgm:t>
        <a:bodyPr/>
        <a:lstStyle/>
        <a:p>
          <a:r>
            <a:rPr lang="es-ES" dirty="0" smtClean="0"/>
            <a:t>Huellas</a:t>
          </a:r>
        </a:p>
        <a:p>
          <a:r>
            <a:rPr lang="es-ES" dirty="0" smtClean="0">
              <a:hlinkClick xmlns:r="http://schemas.openxmlformats.org/officeDocument/2006/relationships" r:id="rId1" action="ppaction://hlinksldjump"/>
            </a:rPr>
            <a:t>[Mt 5, 41]</a:t>
          </a:r>
          <a:endParaRPr lang="es-ES" dirty="0"/>
        </a:p>
      </dgm:t>
    </dgm:pt>
    <dgm:pt modelId="{56FCAB2F-D63B-40DA-B50D-401543E37838}" type="parTrans" cxnId="{1ADA991A-9FAD-47B8-BC7A-824D84E08101}">
      <dgm:prSet/>
      <dgm:spPr/>
      <dgm:t>
        <a:bodyPr/>
        <a:lstStyle/>
        <a:p>
          <a:endParaRPr lang="es-ES"/>
        </a:p>
      </dgm:t>
    </dgm:pt>
    <dgm:pt modelId="{A87D4F5B-7312-40CA-B157-9ED93A7487CE}" type="sibTrans" cxnId="{1ADA991A-9FAD-47B8-BC7A-824D84E08101}">
      <dgm:prSet/>
      <dgm:spPr/>
      <dgm:t>
        <a:bodyPr/>
        <a:lstStyle/>
        <a:p>
          <a:endParaRPr lang="es-ES"/>
        </a:p>
      </dgm:t>
    </dgm:pt>
    <dgm:pt modelId="{48BF2692-31D5-401B-A961-26338E28B508}">
      <dgm:prSet phldrT="[Texto]"/>
      <dgm:spPr/>
      <dgm:t>
        <a:bodyPr/>
        <a:lstStyle/>
        <a:p>
          <a:r>
            <a:rPr lang="es-ES" dirty="0" smtClean="0"/>
            <a:t>Encuentro</a:t>
          </a:r>
          <a:endParaRPr lang="es-ES" dirty="0"/>
        </a:p>
      </dgm:t>
    </dgm:pt>
    <dgm:pt modelId="{D1A9538C-0E7C-43D1-93FE-0BC597DA9072}" type="parTrans" cxnId="{233F563C-35FC-4FAE-8BB5-D3156621BCBD}">
      <dgm:prSet/>
      <dgm:spPr/>
      <dgm:t>
        <a:bodyPr/>
        <a:lstStyle/>
        <a:p>
          <a:endParaRPr lang="es-ES"/>
        </a:p>
      </dgm:t>
    </dgm:pt>
    <dgm:pt modelId="{EC52B587-2F4B-453E-AD58-F11DA24C8DB7}" type="sibTrans" cxnId="{233F563C-35FC-4FAE-8BB5-D3156621BCBD}">
      <dgm:prSet/>
      <dgm:spPr/>
      <dgm:t>
        <a:bodyPr/>
        <a:lstStyle/>
        <a:p>
          <a:endParaRPr lang="es-ES"/>
        </a:p>
      </dgm:t>
    </dgm:pt>
    <dgm:pt modelId="{61C69BC6-BE10-4C90-979E-E813F5150569}">
      <dgm:prSet phldrT="[Texto]" custT="1"/>
      <dgm:spPr/>
      <dgm:t>
        <a:bodyPr/>
        <a:lstStyle/>
        <a:p>
          <a:r>
            <a:rPr lang="es-ES" sz="2100" dirty="0" smtClean="0"/>
            <a:t>Reino de Dios</a:t>
          </a:r>
        </a:p>
        <a:p>
          <a:r>
            <a:rPr lang="es-ES" sz="1400" b="1" dirty="0" smtClean="0">
              <a:hlinkClick xmlns:r="http://schemas.openxmlformats.org/officeDocument/2006/relationships" r:id="rId2" action="ppaction://hlinksldjump"/>
            </a:rPr>
            <a:t>[</a:t>
          </a:r>
          <a:r>
            <a:rPr lang="es-ES" sz="1400" b="1" dirty="0" err="1" smtClean="0">
              <a:hlinkClick xmlns:r="http://schemas.openxmlformats.org/officeDocument/2006/relationships" r:id="rId2" action="ppaction://hlinksldjump"/>
            </a:rPr>
            <a:t>Gaudium</a:t>
          </a:r>
          <a:r>
            <a:rPr lang="es-ES" sz="1400" b="1" dirty="0" smtClean="0">
              <a:hlinkClick xmlns:r="http://schemas.openxmlformats.org/officeDocument/2006/relationships" r:id="rId2" action="ppaction://hlinksldjump"/>
            </a:rPr>
            <a:t> et </a:t>
          </a:r>
          <a:r>
            <a:rPr lang="es-ES" sz="1400" b="1" dirty="0" err="1" smtClean="0">
              <a:hlinkClick xmlns:r="http://schemas.openxmlformats.org/officeDocument/2006/relationships" r:id="rId2" action="ppaction://hlinksldjump"/>
            </a:rPr>
            <a:t>Spes</a:t>
          </a:r>
          <a:r>
            <a:rPr lang="es-ES" sz="1400" b="1" dirty="0" smtClean="0">
              <a:hlinkClick xmlns:r="http://schemas.openxmlformats.org/officeDocument/2006/relationships" r:id="rId2" action="ppaction://hlinksldjump"/>
            </a:rPr>
            <a:t> 39]</a:t>
          </a:r>
          <a:endParaRPr lang="es-ES" sz="1400" b="1" dirty="0"/>
        </a:p>
      </dgm:t>
    </dgm:pt>
    <dgm:pt modelId="{3EA0D23C-4229-43BC-A3C0-F14698F4827C}" type="parTrans" cxnId="{949EBD5A-0581-4478-ABAE-3335F30EE047}">
      <dgm:prSet/>
      <dgm:spPr/>
      <dgm:t>
        <a:bodyPr/>
        <a:lstStyle/>
        <a:p>
          <a:endParaRPr lang="es-ES"/>
        </a:p>
      </dgm:t>
    </dgm:pt>
    <dgm:pt modelId="{CE40B42B-E647-4347-9E8E-9D59238C7571}" type="sibTrans" cxnId="{949EBD5A-0581-4478-ABAE-3335F30EE047}">
      <dgm:prSet/>
      <dgm:spPr/>
      <dgm:t>
        <a:bodyPr/>
        <a:lstStyle/>
        <a:p>
          <a:endParaRPr lang="es-ES"/>
        </a:p>
      </dgm:t>
    </dgm:pt>
    <dgm:pt modelId="{758DF7F9-0197-4074-A921-F7E2AC1D6FAB}" type="pres">
      <dgm:prSet presAssocID="{A4660B11-64B3-477E-93A2-7B33356F877C}" presName="arrowDiagram" presStyleCnt="0">
        <dgm:presLayoutVars>
          <dgm:chMax val="5"/>
          <dgm:dir/>
          <dgm:resizeHandles val="exact"/>
        </dgm:presLayoutVars>
      </dgm:prSet>
      <dgm:spPr/>
    </dgm:pt>
    <dgm:pt modelId="{60E37475-91E3-4F5D-91E0-AF21035D8504}" type="pres">
      <dgm:prSet presAssocID="{A4660B11-64B3-477E-93A2-7B33356F877C}" presName="arrow" presStyleLbl="bgShp" presStyleIdx="0" presStyleCnt="1"/>
      <dgm:spPr/>
    </dgm:pt>
    <dgm:pt modelId="{629AF952-C49B-490C-B6AA-D7A2E7BC9386}" type="pres">
      <dgm:prSet presAssocID="{A4660B11-64B3-477E-93A2-7B33356F877C}" presName="arrowDiagram3" presStyleCnt="0"/>
      <dgm:spPr/>
    </dgm:pt>
    <dgm:pt modelId="{D7C52EF3-D102-4BD7-89CA-27036F4AF62C}" type="pres">
      <dgm:prSet presAssocID="{217B1DC9-1959-4ED9-8FD2-6B1FC28E551A}" presName="bullet3a" presStyleLbl="node1" presStyleIdx="0" presStyleCnt="3"/>
      <dgm:spPr/>
    </dgm:pt>
    <dgm:pt modelId="{E70410AC-93CF-41AB-88C0-A5DF4A1B9846}" type="pres">
      <dgm:prSet presAssocID="{217B1DC9-1959-4ED9-8FD2-6B1FC28E551A}" presName="textBox3a" presStyleLbl="revTx" presStyleIdx="0" presStyleCnt="3">
        <dgm:presLayoutVars>
          <dgm:bulletEnabled val="1"/>
        </dgm:presLayoutVars>
      </dgm:prSet>
      <dgm:spPr/>
    </dgm:pt>
    <dgm:pt modelId="{CD5B16DB-ABAD-4AA4-B382-9D41A0B9F465}" type="pres">
      <dgm:prSet presAssocID="{48BF2692-31D5-401B-A961-26338E28B508}" presName="bullet3b" presStyleLbl="node1" presStyleIdx="1" presStyleCnt="3"/>
      <dgm:spPr/>
    </dgm:pt>
    <dgm:pt modelId="{2E7D293A-447E-43B7-BB31-4E87E9A04684}" type="pres">
      <dgm:prSet presAssocID="{48BF2692-31D5-401B-A961-26338E28B508}" presName="textBox3b" presStyleLbl="revTx" presStyleIdx="1" presStyleCnt="3">
        <dgm:presLayoutVars>
          <dgm:bulletEnabled val="1"/>
        </dgm:presLayoutVars>
      </dgm:prSet>
      <dgm:spPr/>
    </dgm:pt>
    <dgm:pt modelId="{E1D0BDA4-1690-488C-BC91-44D329A53277}" type="pres">
      <dgm:prSet presAssocID="{61C69BC6-BE10-4C90-979E-E813F5150569}" presName="bullet3c" presStyleLbl="node1" presStyleIdx="2" presStyleCnt="3"/>
      <dgm:spPr/>
    </dgm:pt>
    <dgm:pt modelId="{296DD656-AF0D-456C-A5D3-166C616EC4E6}" type="pres">
      <dgm:prSet presAssocID="{61C69BC6-BE10-4C90-979E-E813F5150569}" presName="textBox3c" presStyleLbl="revTx" presStyleIdx="2" presStyleCnt="3">
        <dgm:presLayoutVars>
          <dgm:bulletEnabled val="1"/>
        </dgm:presLayoutVars>
      </dgm:prSet>
      <dgm:spPr/>
      <dgm:t>
        <a:bodyPr/>
        <a:lstStyle/>
        <a:p>
          <a:endParaRPr lang="es-ES"/>
        </a:p>
      </dgm:t>
    </dgm:pt>
  </dgm:ptLst>
  <dgm:cxnLst>
    <dgm:cxn modelId="{840F3941-B923-4C77-BE8E-C501D6CD90CC}" type="presOf" srcId="{61C69BC6-BE10-4C90-979E-E813F5150569}" destId="{296DD656-AF0D-456C-A5D3-166C616EC4E6}" srcOrd="0" destOrd="0" presId="urn:microsoft.com/office/officeart/2005/8/layout/arrow2"/>
    <dgm:cxn modelId="{949EBD5A-0581-4478-ABAE-3335F30EE047}" srcId="{A4660B11-64B3-477E-93A2-7B33356F877C}" destId="{61C69BC6-BE10-4C90-979E-E813F5150569}" srcOrd="2" destOrd="0" parTransId="{3EA0D23C-4229-43BC-A3C0-F14698F4827C}" sibTransId="{CE40B42B-E647-4347-9E8E-9D59238C7571}"/>
    <dgm:cxn modelId="{4EDCFC43-46D1-4680-8C2D-8996247C7501}" type="presOf" srcId="{A4660B11-64B3-477E-93A2-7B33356F877C}" destId="{758DF7F9-0197-4074-A921-F7E2AC1D6FAB}" srcOrd="0" destOrd="0" presId="urn:microsoft.com/office/officeart/2005/8/layout/arrow2"/>
    <dgm:cxn modelId="{5F3CC5F9-8BD8-483E-B609-5D56620C6CD2}" type="presOf" srcId="{217B1DC9-1959-4ED9-8FD2-6B1FC28E551A}" destId="{E70410AC-93CF-41AB-88C0-A5DF4A1B9846}" srcOrd="0" destOrd="0" presId="urn:microsoft.com/office/officeart/2005/8/layout/arrow2"/>
    <dgm:cxn modelId="{233F563C-35FC-4FAE-8BB5-D3156621BCBD}" srcId="{A4660B11-64B3-477E-93A2-7B33356F877C}" destId="{48BF2692-31D5-401B-A961-26338E28B508}" srcOrd="1" destOrd="0" parTransId="{D1A9538C-0E7C-43D1-93FE-0BC597DA9072}" sibTransId="{EC52B587-2F4B-453E-AD58-F11DA24C8DB7}"/>
    <dgm:cxn modelId="{0B0DED12-F8F0-4F0D-9615-50AF9ECCDDFE}" type="presOf" srcId="{48BF2692-31D5-401B-A961-26338E28B508}" destId="{2E7D293A-447E-43B7-BB31-4E87E9A04684}" srcOrd="0" destOrd="0" presId="urn:microsoft.com/office/officeart/2005/8/layout/arrow2"/>
    <dgm:cxn modelId="{1ADA991A-9FAD-47B8-BC7A-824D84E08101}" srcId="{A4660B11-64B3-477E-93A2-7B33356F877C}" destId="{217B1DC9-1959-4ED9-8FD2-6B1FC28E551A}" srcOrd="0" destOrd="0" parTransId="{56FCAB2F-D63B-40DA-B50D-401543E37838}" sibTransId="{A87D4F5B-7312-40CA-B157-9ED93A7487CE}"/>
    <dgm:cxn modelId="{5C2F0F9E-98EC-4152-AAC2-C7058BFD47EC}" type="presParOf" srcId="{758DF7F9-0197-4074-A921-F7E2AC1D6FAB}" destId="{60E37475-91E3-4F5D-91E0-AF21035D8504}" srcOrd="0" destOrd="0" presId="urn:microsoft.com/office/officeart/2005/8/layout/arrow2"/>
    <dgm:cxn modelId="{DCF5224D-77A3-4F55-A106-85157327433D}" type="presParOf" srcId="{758DF7F9-0197-4074-A921-F7E2AC1D6FAB}" destId="{629AF952-C49B-490C-B6AA-D7A2E7BC9386}" srcOrd="1" destOrd="0" presId="urn:microsoft.com/office/officeart/2005/8/layout/arrow2"/>
    <dgm:cxn modelId="{6BA6CF32-055A-4240-840E-E23E1B8D311C}" type="presParOf" srcId="{629AF952-C49B-490C-B6AA-D7A2E7BC9386}" destId="{D7C52EF3-D102-4BD7-89CA-27036F4AF62C}" srcOrd="0" destOrd="0" presId="urn:microsoft.com/office/officeart/2005/8/layout/arrow2"/>
    <dgm:cxn modelId="{9AC96DA9-54BA-4882-B830-D85A54EB660C}" type="presParOf" srcId="{629AF952-C49B-490C-B6AA-D7A2E7BC9386}" destId="{E70410AC-93CF-41AB-88C0-A5DF4A1B9846}" srcOrd="1" destOrd="0" presId="urn:microsoft.com/office/officeart/2005/8/layout/arrow2"/>
    <dgm:cxn modelId="{37D83ABE-B6BA-4177-8C95-843923A5FFA9}" type="presParOf" srcId="{629AF952-C49B-490C-B6AA-D7A2E7BC9386}" destId="{CD5B16DB-ABAD-4AA4-B382-9D41A0B9F465}" srcOrd="2" destOrd="0" presId="urn:microsoft.com/office/officeart/2005/8/layout/arrow2"/>
    <dgm:cxn modelId="{39BA0D0E-166E-42EB-9B03-2BE2B976666C}" type="presParOf" srcId="{629AF952-C49B-490C-B6AA-D7A2E7BC9386}" destId="{2E7D293A-447E-43B7-BB31-4E87E9A04684}" srcOrd="3" destOrd="0" presId="urn:microsoft.com/office/officeart/2005/8/layout/arrow2"/>
    <dgm:cxn modelId="{F5C68625-96E1-4209-B0EB-F4608A9F2A68}" type="presParOf" srcId="{629AF952-C49B-490C-B6AA-D7A2E7BC9386}" destId="{E1D0BDA4-1690-488C-BC91-44D329A53277}" srcOrd="4" destOrd="0" presId="urn:microsoft.com/office/officeart/2005/8/layout/arrow2"/>
    <dgm:cxn modelId="{036A9AF2-F250-422B-87D9-55E6ECF3F561}" type="presParOf" srcId="{629AF952-C49B-490C-B6AA-D7A2E7BC9386}" destId="{296DD656-AF0D-456C-A5D3-166C616EC4E6}" srcOrd="5" destOrd="0" presId="urn:microsoft.com/office/officeart/2005/8/layout/arrow2"/>
  </dgm:cxnLst>
  <dgm:bg/>
  <dgm:whole/>
</dgm:dataModel>
</file>

<file path=ppt/diagrams/data8.xml><?xml version="1.0" encoding="utf-8"?>
<dgm:dataModel xmlns:dgm="http://schemas.openxmlformats.org/drawingml/2006/diagram" xmlns:a="http://schemas.openxmlformats.org/drawingml/2006/main">
  <dgm:ptLst>
    <dgm:pt modelId="{B370DA58-C17B-4F47-9180-D9440CBB2A54}" type="doc">
      <dgm:prSet loTypeId="urn:microsoft.com/office/officeart/2005/8/layout/target1" loCatId="relationship" qsTypeId="urn:microsoft.com/office/officeart/2005/8/quickstyle/simple1" qsCatId="simple" csTypeId="urn:microsoft.com/office/officeart/2005/8/colors/accent1_2" csCatId="accent1" phldr="1"/>
      <dgm:spPr/>
    </dgm:pt>
    <dgm:pt modelId="{D129BABD-32E7-49DF-A4E7-300C7C7BC9DA}">
      <dgm:prSet phldrT="[Texto]"/>
      <dgm:spPr/>
      <dgm:t>
        <a:bodyPr/>
        <a:lstStyle/>
        <a:p>
          <a:r>
            <a:rPr lang="es-ES" dirty="0" smtClean="0"/>
            <a:t>Comunión</a:t>
          </a:r>
        </a:p>
        <a:p>
          <a:r>
            <a:rPr lang="es-ES" dirty="0" smtClean="0"/>
            <a:t>(</a:t>
          </a:r>
          <a:r>
            <a:rPr lang="es-ES" dirty="0" err="1" smtClean="0"/>
            <a:t>koinonía</a:t>
          </a:r>
          <a:r>
            <a:rPr lang="es-ES" dirty="0" smtClean="0"/>
            <a:t>)</a:t>
          </a:r>
          <a:endParaRPr lang="es-ES" dirty="0"/>
        </a:p>
      </dgm:t>
    </dgm:pt>
    <dgm:pt modelId="{6E31FA63-2B70-49EA-B7EA-41E2BF45846C}" type="parTrans" cxnId="{AC30DAEC-1B70-4553-A0C4-81A196CEF9E4}">
      <dgm:prSet/>
      <dgm:spPr/>
      <dgm:t>
        <a:bodyPr/>
        <a:lstStyle/>
        <a:p>
          <a:endParaRPr lang="es-ES"/>
        </a:p>
      </dgm:t>
    </dgm:pt>
    <dgm:pt modelId="{F9214A91-4B7F-4DBF-A184-1A3007D4EED1}" type="sibTrans" cxnId="{AC30DAEC-1B70-4553-A0C4-81A196CEF9E4}">
      <dgm:prSet/>
      <dgm:spPr/>
      <dgm:t>
        <a:bodyPr/>
        <a:lstStyle/>
        <a:p>
          <a:endParaRPr lang="es-ES"/>
        </a:p>
      </dgm:t>
    </dgm:pt>
    <dgm:pt modelId="{079AE970-6898-4DC7-9FF9-B63F44703FC6}">
      <dgm:prSet phldrT="[Texto]"/>
      <dgm:spPr/>
      <dgm:t>
        <a:bodyPr/>
        <a:lstStyle/>
        <a:p>
          <a:r>
            <a:rPr lang="es-ES" dirty="0" smtClean="0"/>
            <a:t>Servicio</a:t>
          </a:r>
        </a:p>
        <a:p>
          <a:r>
            <a:rPr lang="es-ES" dirty="0" smtClean="0"/>
            <a:t>(diaconía)</a:t>
          </a:r>
          <a:endParaRPr lang="es-ES" dirty="0"/>
        </a:p>
      </dgm:t>
    </dgm:pt>
    <dgm:pt modelId="{0BFCC2B4-B59E-43CF-849B-299116DD7B0D}" type="parTrans" cxnId="{5A1A1820-0DD0-4449-B21F-7642066BF68E}">
      <dgm:prSet/>
      <dgm:spPr/>
      <dgm:t>
        <a:bodyPr/>
        <a:lstStyle/>
        <a:p>
          <a:endParaRPr lang="es-ES"/>
        </a:p>
      </dgm:t>
    </dgm:pt>
    <dgm:pt modelId="{60FBB3C7-E74D-4A20-8B8A-611F07543D8A}" type="sibTrans" cxnId="{5A1A1820-0DD0-4449-B21F-7642066BF68E}">
      <dgm:prSet/>
      <dgm:spPr/>
      <dgm:t>
        <a:bodyPr/>
        <a:lstStyle/>
        <a:p>
          <a:endParaRPr lang="es-ES"/>
        </a:p>
      </dgm:t>
    </dgm:pt>
    <dgm:pt modelId="{4B0A6E07-E4AC-46FC-B69D-28151E4BA998}">
      <dgm:prSet phldrT="[Texto]"/>
      <dgm:spPr/>
      <dgm:t>
        <a:bodyPr/>
        <a:lstStyle/>
        <a:p>
          <a:r>
            <a:rPr lang="es-ES" dirty="0" smtClean="0"/>
            <a:t>Gratuidad</a:t>
          </a:r>
        </a:p>
        <a:p>
          <a:r>
            <a:rPr lang="es-ES" dirty="0" smtClean="0"/>
            <a:t>(de los pobres y para los pobres)</a:t>
          </a:r>
          <a:endParaRPr lang="es-ES" dirty="0"/>
        </a:p>
      </dgm:t>
    </dgm:pt>
    <dgm:pt modelId="{C2A562B7-9C1E-4ADD-8C8C-AB7BC645D230}" type="parTrans" cxnId="{04DB23AC-8F67-4F1D-97DC-F3152CA6032E}">
      <dgm:prSet/>
      <dgm:spPr/>
      <dgm:t>
        <a:bodyPr/>
        <a:lstStyle/>
        <a:p>
          <a:endParaRPr lang="es-ES"/>
        </a:p>
      </dgm:t>
    </dgm:pt>
    <dgm:pt modelId="{5767FDC1-9629-4A83-9844-CFB73B46D8A3}" type="sibTrans" cxnId="{04DB23AC-8F67-4F1D-97DC-F3152CA6032E}">
      <dgm:prSet/>
      <dgm:spPr/>
      <dgm:t>
        <a:bodyPr/>
        <a:lstStyle/>
        <a:p>
          <a:endParaRPr lang="es-ES"/>
        </a:p>
      </dgm:t>
    </dgm:pt>
    <dgm:pt modelId="{006A1628-A1B2-49DA-9E98-36CB8DAC93E8}" type="pres">
      <dgm:prSet presAssocID="{B370DA58-C17B-4F47-9180-D9440CBB2A54}" presName="composite" presStyleCnt="0">
        <dgm:presLayoutVars>
          <dgm:chMax val="5"/>
          <dgm:dir/>
          <dgm:resizeHandles val="exact"/>
        </dgm:presLayoutVars>
      </dgm:prSet>
      <dgm:spPr/>
    </dgm:pt>
    <dgm:pt modelId="{0E3BC643-3EC8-4353-A70A-8E15EA7933DD}" type="pres">
      <dgm:prSet presAssocID="{D129BABD-32E7-49DF-A4E7-300C7C7BC9DA}" presName="circle1" presStyleLbl="lnNode1" presStyleIdx="0" presStyleCnt="3"/>
      <dgm:spPr>
        <a:solidFill>
          <a:schemeClr val="accent1">
            <a:lumMod val="90000"/>
          </a:schemeClr>
        </a:solidFill>
      </dgm:spPr>
    </dgm:pt>
    <dgm:pt modelId="{788EF7A8-B6E7-4DC3-A482-18EC1240C162}" type="pres">
      <dgm:prSet presAssocID="{D129BABD-32E7-49DF-A4E7-300C7C7BC9DA}" presName="text1" presStyleLbl="revTx" presStyleIdx="0" presStyleCnt="3">
        <dgm:presLayoutVars>
          <dgm:bulletEnabled val="1"/>
        </dgm:presLayoutVars>
      </dgm:prSet>
      <dgm:spPr/>
    </dgm:pt>
    <dgm:pt modelId="{2969FA21-AC58-46B2-AD1B-AF8B8E7A9B06}" type="pres">
      <dgm:prSet presAssocID="{D129BABD-32E7-49DF-A4E7-300C7C7BC9DA}" presName="line1" presStyleLbl="callout" presStyleIdx="0" presStyleCnt="6"/>
      <dgm:spPr/>
    </dgm:pt>
    <dgm:pt modelId="{AA38B7DE-6185-4702-8C39-9A4EACB62C29}" type="pres">
      <dgm:prSet presAssocID="{D129BABD-32E7-49DF-A4E7-300C7C7BC9DA}" presName="d1" presStyleLbl="callout" presStyleIdx="1" presStyleCnt="6"/>
      <dgm:spPr/>
    </dgm:pt>
    <dgm:pt modelId="{7BA70A88-F7BA-427D-A158-1F88A19A2541}" type="pres">
      <dgm:prSet presAssocID="{079AE970-6898-4DC7-9FF9-B63F44703FC6}" presName="circle2" presStyleLbl="lnNode1" presStyleIdx="1" presStyleCnt="3"/>
      <dgm:spPr>
        <a:solidFill>
          <a:schemeClr val="accent1">
            <a:lumMod val="50000"/>
          </a:schemeClr>
        </a:solidFill>
      </dgm:spPr>
    </dgm:pt>
    <dgm:pt modelId="{9060727D-E3F4-4DE6-A568-B06B8ED09359}" type="pres">
      <dgm:prSet presAssocID="{079AE970-6898-4DC7-9FF9-B63F44703FC6}" presName="text2" presStyleLbl="revTx" presStyleIdx="1" presStyleCnt="3">
        <dgm:presLayoutVars>
          <dgm:bulletEnabled val="1"/>
        </dgm:presLayoutVars>
      </dgm:prSet>
      <dgm:spPr/>
    </dgm:pt>
    <dgm:pt modelId="{42C57101-C2AC-4DFB-9D4E-CBA6A99143FE}" type="pres">
      <dgm:prSet presAssocID="{079AE970-6898-4DC7-9FF9-B63F44703FC6}" presName="line2" presStyleLbl="callout" presStyleIdx="2" presStyleCnt="6"/>
      <dgm:spPr/>
    </dgm:pt>
    <dgm:pt modelId="{41079CFA-7DAC-4AD4-8D84-72A278D0C6CE}" type="pres">
      <dgm:prSet presAssocID="{079AE970-6898-4DC7-9FF9-B63F44703FC6}" presName="d2" presStyleLbl="callout" presStyleIdx="3" presStyleCnt="6"/>
      <dgm:spPr/>
    </dgm:pt>
    <dgm:pt modelId="{6B318E2C-52FD-4659-BE49-3184653AD10D}" type="pres">
      <dgm:prSet presAssocID="{4B0A6E07-E4AC-46FC-B69D-28151E4BA998}" presName="circle3" presStyleLbl="lnNode1" presStyleIdx="2" presStyleCnt="3"/>
      <dgm:spPr>
        <a:solidFill>
          <a:schemeClr val="accent2">
            <a:lumMod val="60000"/>
            <a:lumOff val="40000"/>
          </a:schemeClr>
        </a:solidFill>
      </dgm:spPr>
    </dgm:pt>
    <dgm:pt modelId="{59F15562-D1EA-409F-8584-5E6DB5F68F8E}" type="pres">
      <dgm:prSet presAssocID="{4B0A6E07-E4AC-46FC-B69D-28151E4BA998}" presName="text3" presStyleLbl="revTx" presStyleIdx="2" presStyleCnt="3">
        <dgm:presLayoutVars>
          <dgm:bulletEnabled val="1"/>
        </dgm:presLayoutVars>
      </dgm:prSet>
      <dgm:spPr/>
      <dgm:t>
        <a:bodyPr/>
        <a:lstStyle/>
        <a:p>
          <a:endParaRPr lang="es-ES"/>
        </a:p>
      </dgm:t>
    </dgm:pt>
    <dgm:pt modelId="{C638DF07-7338-4D3A-B78E-5389FD55BBBE}" type="pres">
      <dgm:prSet presAssocID="{4B0A6E07-E4AC-46FC-B69D-28151E4BA998}" presName="line3" presStyleLbl="callout" presStyleIdx="4" presStyleCnt="6"/>
      <dgm:spPr/>
    </dgm:pt>
    <dgm:pt modelId="{2B3685D8-A180-4320-BD11-7158F3F9D689}" type="pres">
      <dgm:prSet presAssocID="{4B0A6E07-E4AC-46FC-B69D-28151E4BA998}" presName="d3" presStyleLbl="callout" presStyleIdx="5" presStyleCnt="6"/>
      <dgm:spPr/>
    </dgm:pt>
  </dgm:ptLst>
  <dgm:cxnLst>
    <dgm:cxn modelId="{5A1A1820-0DD0-4449-B21F-7642066BF68E}" srcId="{B370DA58-C17B-4F47-9180-D9440CBB2A54}" destId="{079AE970-6898-4DC7-9FF9-B63F44703FC6}" srcOrd="1" destOrd="0" parTransId="{0BFCC2B4-B59E-43CF-849B-299116DD7B0D}" sibTransId="{60FBB3C7-E74D-4A20-8B8A-611F07543D8A}"/>
    <dgm:cxn modelId="{38560604-9220-48C5-B5A2-935A1AD52E8D}" type="presOf" srcId="{D129BABD-32E7-49DF-A4E7-300C7C7BC9DA}" destId="{788EF7A8-B6E7-4DC3-A482-18EC1240C162}" srcOrd="0" destOrd="0" presId="urn:microsoft.com/office/officeart/2005/8/layout/target1"/>
    <dgm:cxn modelId="{AC30DAEC-1B70-4553-A0C4-81A196CEF9E4}" srcId="{B370DA58-C17B-4F47-9180-D9440CBB2A54}" destId="{D129BABD-32E7-49DF-A4E7-300C7C7BC9DA}" srcOrd="0" destOrd="0" parTransId="{6E31FA63-2B70-49EA-B7EA-41E2BF45846C}" sibTransId="{F9214A91-4B7F-4DBF-A184-1A3007D4EED1}"/>
    <dgm:cxn modelId="{6E8C3033-8EEA-4415-9757-1032126B2B00}" type="presOf" srcId="{4B0A6E07-E4AC-46FC-B69D-28151E4BA998}" destId="{59F15562-D1EA-409F-8584-5E6DB5F68F8E}" srcOrd="0" destOrd="0" presId="urn:microsoft.com/office/officeart/2005/8/layout/target1"/>
    <dgm:cxn modelId="{04DB23AC-8F67-4F1D-97DC-F3152CA6032E}" srcId="{B370DA58-C17B-4F47-9180-D9440CBB2A54}" destId="{4B0A6E07-E4AC-46FC-B69D-28151E4BA998}" srcOrd="2" destOrd="0" parTransId="{C2A562B7-9C1E-4ADD-8C8C-AB7BC645D230}" sibTransId="{5767FDC1-9629-4A83-9844-CFB73B46D8A3}"/>
    <dgm:cxn modelId="{016890D1-5782-4BFE-AC1E-9F0B701F970B}" type="presOf" srcId="{079AE970-6898-4DC7-9FF9-B63F44703FC6}" destId="{9060727D-E3F4-4DE6-A568-B06B8ED09359}" srcOrd="0" destOrd="0" presId="urn:microsoft.com/office/officeart/2005/8/layout/target1"/>
    <dgm:cxn modelId="{A36154F4-6DEF-40A2-95CD-B4C4A6499D25}" type="presOf" srcId="{B370DA58-C17B-4F47-9180-D9440CBB2A54}" destId="{006A1628-A1B2-49DA-9E98-36CB8DAC93E8}" srcOrd="0" destOrd="0" presId="urn:microsoft.com/office/officeart/2005/8/layout/target1"/>
    <dgm:cxn modelId="{E4F449FA-FE8C-4380-9A30-1C2574F397FD}" type="presParOf" srcId="{006A1628-A1B2-49DA-9E98-36CB8DAC93E8}" destId="{0E3BC643-3EC8-4353-A70A-8E15EA7933DD}" srcOrd="0" destOrd="0" presId="urn:microsoft.com/office/officeart/2005/8/layout/target1"/>
    <dgm:cxn modelId="{78506FF0-804B-4FCB-956C-FED323963556}" type="presParOf" srcId="{006A1628-A1B2-49DA-9E98-36CB8DAC93E8}" destId="{788EF7A8-B6E7-4DC3-A482-18EC1240C162}" srcOrd="1" destOrd="0" presId="urn:microsoft.com/office/officeart/2005/8/layout/target1"/>
    <dgm:cxn modelId="{A8A839EE-680D-4A99-A613-E11E1E106175}" type="presParOf" srcId="{006A1628-A1B2-49DA-9E98-36CB8DAC93E8}" destId="{2969FA21-AC58-46B2-AD1B-AF8B8E7A9B06}" srcOrd="2" destOrd="0" presId="urn:microsoft.com/office/officeart/2005/8/layout/target1"/>
    <dgm:cxn modelId="{552174B2-64C0-4775-AFF7-D4DAFDC273FC}" type="presParOf" srcId="{006A1628-A1B2-49DA-9E98-36CB8DAC93E8}" destId="{AA38B7DE-6185-4702-8C39-9A4EACB62C29}" srcOrd="3" destOrd="0" presId="urn:microsoft.com/office/officeart/2005/8/layout/target1"/>
    <dgm:cxn modelId="{BECB53AD-3B18-4051-9CF9-E612F14DE395}" type="presParOf" srcId="{006A1628-A1B2-49DA-9E98-36CB8DAC93E8}" destId="{7BA70A88-F7BA-427D-A158-1F88A19A2541}" srcOrd="4" destOrd="0" presId="urn:microsoft.com/office/officeart/2005/8/layout/target1"/>
    <dgm:cxn modelId="{9347F88A-7255-4285-A976-337541DE8754}" type="presParOf" srcId="{006A1628-A1B2-49DA-9E98-36CB8DAC93E8}" destId="{9060727D-E3F4-4DE6-A568-B06B8ED09359}" srcOrd="5" destOrd="0" presId="urn:microsoft.com/office/officeart/2005/8/layout/target1"/>
    <dgm:cxn modelId="{8442AB9F-47B8-4BF4-9A93-0A3EDA44FBCA}" type="presParOf" srcId="{006A1628-A1B2-49DA-9E98-36CB8DAC93E8}" destId="{42C57101-C2AC-4DFB-9D4E-CBA6A99143FE}" srcOrd="6" destOrd="0" presId="urn:microsoft.com/office/officeart/2005/8/layout/target1"/>
    <dgm:cxn modelId="{A41B8A5F-216C-46EB-A391-12DA9ABFC3FF}" type="presParOf" srcId="{006A1628-A1B2-49DA-9E98-36CB8DAC93E8}" destId="{41079CFA-7DAC-4AD4-8D84-72A278D0C6CE}" srcOrd="7" destOrd="0" presId="urn:microsoft.com/office/officeart/2005/8/layout/target1"/>
    <dgm:cxn modelId="{AEC0E22A-B15A-435A-A9CC-6A89B8E03419}" type="presParOf" srcId="{006A1628-A1B2-49DA-9E98-36CB8DAC93E8}" destId="{6B318E2C-52FD-4659-BE49-3184653AD10D}" srcOrd="8" destOrd="0" presId="urn:microsoft.com/office/officeart/2005/8/layout/target1"/>
    <dgm:cxn modelId="{789F84FF-BCAF-449A-AE75-3B30CE69FA99}" type="presParOf" srcId="{006A1628-A1B2-49DA-9E98-36CB8DAC93E8}" destId="{59F15562-D1EA-409F-8584-5E6DB5F68F8E}" srcOrd="9" destOrd="0" presId="urn:microsoft.com/office/officeart/2005/8/layout/target1"/>
    <dgm:cxn modelId="{926EFD5C-B37E-4737-B26F-4B6A3FDCCB1C}" type="presParOf" srcId="{006A1628-A1B2-49DA-9E98-36CB8DAC93E8}" destId="{C638DF07-7338-4D3A-B78E-5389FD55BBBE}" srcOrd="10" destOrd="0" presId="urn:microsoft.com/office/officeart/2005/8/layout/target1"/>
    <dgm:cxn modelId="{930483A0-8D3B-4CC2-A149-62E13EC7232E}" type="presParOf" srcId="{006A1628-A1B2-49DA-9E98-36CB8DAC93E8}" destId="{2B3685D8-A180-4320-BD11-7158F3F9D689}" srcOrd="11" destOrd="0" presId="urn:microsoft.com/office/officeart/2005/8/layout/target1"/>
  </dgm:cxnLst>
  <dgm:bg/>
  <dgm:whole/>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3E9694B-212F-4E11-8E64-E8141244DD3F}">
      <dsp:nvSpPr>
        <dsp:cNvPr id="0" name=""/>
        <dsp:cNvSpPr/>
      </dsp:nvSpPr>
      <dsp:spPr>
        <a:xfrm>
          <a:off x="3407476" y="2434756"/>
          <a:ext cx="2481077" cy="1679889"/>
        </a:xfrm>
        <a:prstGeom prst="roundRect">
          <a:avLst>
            <a:gd name="adj" fmla="val 10000"/>
          </a:avLst>
        </a:prstGeom>
        <a:solidFill>
          <a:schemeClr val="lt1">
            <a:alpha val="90000"/>
            <a:hueOff val="0"/>
            <a:satOff val="0"/>
            <a:lumOff val="0"/>
            <a:alphaOff val="0"/>
          </a:schemeClr>
        </a:solidFill>
        <a:ln w="25400" cap="flat" cmpd="sng" algn="ctr">
          <a:solidFill>
            <a:schemeClr val="accent2">
              <a:shade val="50000"/>
              <a:hueOff val="0"/>
              <a:satOff val="-31620"/>
              <a:lumOff val="4773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t" anchorCtr="0">
          <a:noAutofit/>
        </a:bodyPr>
        <a:lstStyle/>
        <a:p>
          <a:pPr marL="171450" lvl="1" indent="-171450" algn="r" defTabSz="711200">
            <a:lnSpc>
              <a:spcPct val="90000"/>
            </a:lnSpc>
            <a:spcBef>
              <a:spcPct val="0"/>
            </a:spcBef>
            <a:spcAft>
              <a:spcPct val="15000"/>
            </a:spcAft>
            <a:buChar char="••"/>
          </a:pPr>
          <a:endParaRPr lang="es-ES" sz="1600" b="1" kern="1200" dirty="0">
            <a:solidFill>
              <a:srgbClr val="FF0000"/>
            </a:solidFill>
          </a:endParaRPr>
        </a:p>
        <a:p>
          <a:pPr marL="171450" lvl="1" indent="-171450" algn="r" defTabSz="711200">
            <a:lnSpc>
              <a:spcPct val="90000"/>
            </a:lnSpc>
            <a:spcBef>
              <a:spcPct val="0"/>
            </a:spcBef>
            <a:spcAft>
              <a:spcPct val="15000"/>
            </a:spcAft>
            <a:buChar char="••"/>
          </a:pPr>
          <a:r>
            <a:rPr lang="es-ES" sz="1600" b="1" kern="1200" dirty="0" smtClean="0">
              <a:solidFill>
                <a:srgbClr val="FF0000"/>
              </a:solidFill>
            </a:rPr>
            <a:t>INMERSOS EN LA REALIDAD DE POBREZA  </a:t>
          </a:r>
          <a:endParaRPr lang="es-ES" sz="1600" b="1" kern="1200" dirty="0">
            <a:solidFill>
              <a:srgbClr val="FF0000"/>
            </a:solidFill>
          </a:endParaRPr>
        </a:p>
      </dsp:txBody>
      <dsp:txXfrm>
        <a:off x="4151799" y="2854729"/>
        <a:ext cx="1736754" cy="1259917"/>
      </dsp:txXfrm>
    </dsp:sp>
    <dsp:sp modelId="{62BFB135-AAB0-4D5F-9A1A-42BD78085C02}">
      <dsp:nvSpPr>
        <dsp:cNvPr id="0" name=""/>
        <dsp:cNvSpPr/>
      </dsp:nvSpPr>
      <dsp:spPr>
        <a:xfrm>
          <a:off x="207446" y="2477435"/>
          <a:ext cx="2499636" cy="1594533"/>
        </a:xfrm>
        <a:prstGeom prst="roundRect">
          <a:avLst>
            <a:gd name="adj" fmla="val 10000"/>
          </a:avLst>
        </a:prstGeom>
        <a:solidFill>
          <a:schemeClr val="lt1">
            <a:alpha val="90000"/>
            <a:hueOff val="0"/>
            <a:satOff val="0"/>
            <a:lumOff val="0"/>
            <a:alphaOff val="0"/>
          </a:schemeClr>
        </a:solidFill>
        <a:ln w="25400" cap="flat" cmpd="sng" algn="ctr">
          <a:solidFill>
            <a:schemeClr val="accent2">
              <a:shade val="50000"/>
              <a:hueOff val="0"/>
              <a:satOff val="-15810"/>
              <a:lumOff val="2386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t" anchorCtr="0">
          <a:noAutofit/>
        </a:bodyPr>
        <a:lstStyle/>
        <a:p>
          <a:pPr marL="171450" lvl="1" indent="-171450" algn="l" defTabSz="800100">
            <a:lnSpc>
              <a:spcPct val="90000"/>
            </a:lnSpc>
            <a:spcBef>
              <a:spcPct val="0"/>
            </a:spcBef>
            <a:spcAft>
              <a:spcPct val="15000"/>
            </a:spcAft>
            <a:buChar char="••"/>
          </a:pPr>
          <a:endParaRPr lang="es-ES" sz="1800" b="1" kern="1200" dirty="0">
            <a:solidFill>
              <a:srgbClr val="FF0000"/>
            </a:solidFill>
          </a:endParaRPr>
        </a:p>
        <a:p>
          <a:pPr marL="171450" lvl="1" indent="-171450" algn="l" defTabSz="800100">
            <a:lnSpc>
              <a:spcPct val="90000"/>
            </a:lnSpc>
            <a:spcBef>
              <a:spcPct val="0"/>
            </a:spcBef>
            <a:spcAft>
              <a:spcPct val="15000"/>
            </a:spcAft>
            <a:buChar char="••"/>
          </a:pPr>
          <a:endParaRPr lang="es-ES" sz="1800" b="1" kern="1200" dirty="0">
            <a:solidFill>
              <a:srgbClr val="FF0000"/>
            </a:solidFill>
          </a:endParaRPr>
        </a:p>
        <a:p>
          <a:pPr marL="171450" lvl="1" indent="-171450" algn="l" defTabSz="800100">
            <a:lnSpc>
              <a:spcPct val="90000"/>
            </a:lnSpc>
            <a:spcBef>
              <a:spcPct val="0"/>
            </a:spcBef>
            <a:spcAft>
              <a:spcPct val="15000"/>
            </a:spcAft>
            <a:buChar char="••"/>
          </a:pPr>
          <a:r>
            <a:rPr lang="es-ES" sz="1800" b="1" kern="1200" dirty="0" smtClean="0">
              <a:solidFill>
                <a:srgbClr val="FF0000"/>
              </a:solidFill>
            </a:rPr>
            <a:t>LA IGLESIA</a:t>
          </a:r>
          <a:endParaRPr lang="es-ES" sz="1800" b="1" kern="1200" dirty="0">
            <a:solidFill>
              <a:srgbClr val="FF0000"/>
            </a:solidFill>
          </a:endParaRPr>
        </a:p>
      </dsp:txBody>
      <dsp:txXfrm>
        <a:off x="207446" y="2876068"/>
        <a:ext cx="1749745" cy="1195899"/>
      </dsp:txXfrm>
    </dsp:sp>
    <dsp:sp modelId="{911DB9D5-CA82-4533-AED4-69DA276A5CDE}">
      <dsp:nvSpPr>
        <dsp:cNvPr id="0" name=""/>
        <dsp:cNvSpPr/>
      </dsp:nvSpPr>
      <dsp:spPr>
        <a:xfrm>
          <a:off x="3591832" y="-50646"/>
          <a:ext cx="2187773" cy="1266799"/>
        </a:xfrm>
        <a:prstGeom prst="roundRect">
          <a:avLst>
            <a:gd name="adj" fmla="val 10000"/>
          </a:avLst>
        </a:prstGeom>
        <a:solidFill>
          <a:schemeClr val="lt1">
            <a:alpha val="90000"/>
            <a:hueOff val="0"/>
            <a:satOff val="0"/>
            <a:lumOff val="0"/>
            <a:alphaOff val="0"/>
          </a:schemeClr>
        </a:solidFill>
        <a:ln w="25400" cap="flat" cmpd="sng" algn="ctr">
          <a:solidFill>
            <a:schemeClr val="accent2">
              <a:shade val="50000"/>
              <a:hueOff val="0"/>
              <a:satOff val="-15810"/>
              <a:lumOff val="2386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t" anchorCtr="0">
          <a:noAutofit/>
        </a:bodyPr>
        <a:lstStyle/>
        <a:p>
          <a:pPr marL="228600" lvl="1" indent="-228600" algn="r" defTabSz="889000">
            <a:lnSpc>
              <a:spcPct val="90000"/>
            </a:lnSpc>
            <a:spcBef>
              <a:spcPct val="0"/>
            </a:spcBef>
            <a:spcAft>
              <a:spcPct val="15000"/>
            </a:spcAft>
            <a:buChar char="••"/>
          </a:pPr>
          <a:r>
            <a:rPr lang="es-ES" sz="2000" b="1" kern="1200" dirty="0" smtClean="0">
              <a:solidFill>
                <a:srgbClr val="FF0000"/>
              </a:solidFill>
            </a:rPr>
            <a:t>EL AMOR</a:t>
          </a:r>
          <a:endParaRPr lang="es-ES" sz="2000" b="1" kern="1200" dirty="0">
            <a:solidFill>
              <a:srgbClr val="FF0000"/>
            </a:solidFill>
          </a:endParaRPr>
        </a:p>
      </dsp:txBody>
      <dsp:txXfrm>
        <a:off x="4248164" y="-50646"/>
        <a:ext cx="1531441" cy="950099"/>
      </dsp:txXfrm>
    </dsp:sp>
    <dsp:sp modelId="{27199729-41C6-4878-9834-82190BC7D9B5}">
      <dsp:nvSpPr>
        <dsp:cNvPr id="0" name=""/>
        <dsp:cNvSpPr/>
      </dsp:nvSpPr>
      <dsp:spPr>
        <a:xfrm>
          <a:off x="357188" y="-48942"/>
          <a:ext cx="2200152" cy="1263391"/>
        </a:xfrm>
        <a:prstGeom prst="roundRect">
          <a:avLst>
            <a:gd name="adj" fmla="val 10000"/>
          </a:avLst>
        </a:prstGeom>
        <a:solidFill>
          <a:schemeClr val="lt1">
            <a:alpha val="90000"/>
            <a:hueOff val="0"/>
            <a:satOff val="0"/>
            <a:lumOff val="0"/>
            <a:alphaOff val="0"/>
          </a:schemeClr>
        </a:solidFill>
        <a:ln w="25400" cap="flat" cmpd="sng" algn="ctr">
          <a:solidFill>
            <a:schemeClr val="accent2">
              <a:shade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t" anchorCtr="0">
          <a:noAutofit/>
        </a:bodyPr>
        <a:lstStyle/>
        <a:p>
          <a:pPr marL="171450" lvl="1" indent="-171450" algn="l" defTabSz="800100">
            <a:lnSpc>
              <a:spcPct val="90000"/>
            </a:lnSpc>
            <a:spcBef>
              <a:spcPct val="0"/>
            </a:spcBef>
            <a:spcAft>
              <a:spcPct val="15000"/>
            </a:spcAft>
            <a:buChar char="••"/>
          </a:pPr>
          <a:r>
            <a:rPr lang="es-ES" sz="1800" b="1" kern="1200" dirty="0" smtClean="0">
              <a:solidFill>
                <a:srgbClr val="FF0000"/>
              </a:solidFill>
            </a:rPr>
            <a:t>LA PERSONA</a:t>
          </a:r>
          <a:endParaRPr lang="es-ES" sz="1800" b="1" kern="1200" dirty="0">
            <a:solidFill>
              <a:srgbClr val="FF0000"/>
            </a:solidFill>
          </a:endParaRPr>
        </a:p>
      </dsp:txBody>
      <dsp:txXfrm>
        <a:off x="357188" y="-48942"/>
        <a:ext cx="1540106" cy="947543"/>
      </dsp:txXfrm>
    </dsp:sp>
    <dsp:sp modelId="{634F4498-3479-4DF9-B36D-24F0607492A5}">
      <dsp:nvSpPr>
        <dsp:cNvPr id="0" name=""/>
        <dsp:cNvSpPr/>
      </dsp:nvSpPr>
      <dsp:spPr>
        <a:xfrm>
          <a:off x="1294274" y="278274"/>
          <a:ext cx="1714137" cy="1714137"/>
        </a:xfrm>
        <a:prstGeom prst="pieWedge">
          <a:avLst/>
        </a:prstGeom>
        <a:solidFill>
          <a:schemeClr val="accent2">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es-ES" sz="1600" kern="1200" dirty="0" smtClean="0"/>
            <a:t>Centro de nuestra acción</a:t>
          </a:r>
          <a:endParaRPr lang="es-ES" sz="1600" kern="1200" dirty="0"/>
        </a:p>
      </dsp:txBody>
      <dsp:txXfrm>
        <a:off x="1294274" y="278274"/>
        <a:ext cx="1714137" cy="1714137"/>
      </dsp:txXfrm>
    </dsp:sp>
    <dsp:sp modelId="{4F14BEC2-8B8F-4033-9103-2E03E1ABCF31}">
      <dsp:nvSpPr>
        <dsp:cNvPr id="0" name=""/>
        <dsp:cNvSpPr/>
      </dsp:nvSpPr>
      <dsp:spPr>
        <a:xfrm rot="5400000">
          <a:off x="3087587" y="278274"/>
          <a:ext cx="1714137" cy="1714137"/>
        </a:xfrm>
        <a:prstGeom prst="pieWedge">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es-ES" sz="1600" kern="1200" dirty="0" smtClean="0"/>
            <a:t>Motivación de nuestra acción</a:t>
          </a:r>
          <a:endParaRPr lang="es-ES" sz="1600" kern="1200" dirty="0"/>
        </a:p>
      </dsp:txBody>
      <dsp:txXfrm rot="5400000">
        <a:off x="3087587" y="278274"/>
        <a:ext cx="1714137" cy="1714137"/>
      </dsp:txXfrm>
    </dsp:sp>
    <dsp:sp modelId="{C0B4072A-EAD8-476A-BF23-920983DB4501}">
      <dsp:nvSpPr>
        <dsp:cNvPr id="0" name=""/>
        <dsp:cNvSpPr/>
      </dsp:nvSpPr>
      <dsp:spPr>
        <a:xfrm rot="10800000">
          <a:off x="3087587" y="2071587"/>
          <a:ext cx="1714137" cy="1714137"/>
        </a:xfrm>
        <a:prstGeom prst="pieWedge">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es-ES" sz="1600" kern="1200" dirty="0" smtClean="0"/>
            <a:t>Clave de nuestra acción</a:t>
          </a:r>
          <a:endParaRPr lang="es-ES" sz="1600" kern="1200" dirty="0"/>
        </a:p>
      </dsp:txBody>
      <dsp:txXfrm rot="10800000">
        <a:off x="3087587" y="2071587"/>
        <a:ext cx="1714137" cy="1714137"/>
      </dsp:txXfrm>
    </dsp:sp>
    <dsp:sp modelId="{8E0440B0-AE82-44F4-8EC9-BBAFE14B3A80}">
      <dsp:nvSpPr>
        <dsp:cNvPr id="0" name=""/>
        <dsp:cNvSpPr/>
      </dsp:nvSpPr>
      <dsp:spPr>
        <a:xfrm rot="16200000">
          <a:off x="1294274" y="2071587"/>
          <a:ext cx="1714137" cy="1714137"/>
        </a:xfrm>
        <a:prstGeom prst="pieWedge">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es-ES" sz="1600" kern="1200" dirty="0" smtClean="0"/>
            <a:t>Sujeto de la acción</a:t>
          </a:r>
          <a:endParaRPr lang="es-ES" sz="1600" kern="1200" dirty="0"/>
        </a:p>
      </dsp:txBody>
      <dsp:txXfrm rot="16200000">
        <a:off x="1294274" y="2071587"/>
        <a:ext cx="1714137" cy="1714137"/>
      </dsp:txXfrm>
    </dsp:sp>
    <dsp:sp modelId="{89528CB8-05F7-4855-8BC3-4AD3F794D3A0}">
      <dsp:nvSpPr>
        <dsp:cNvPr id="0" name=""/>
        <dsp:cNvSpPr/>
      </dsp:nvSpPr>
      <dsp:spPr>
        <a:xfrm>
          <a:off x="2752083" y="1675712"/>
          <a:ext cx="591832" cy="514637"/>
        </a:xfrm>
        <a:prstGeom prst="circularArrow">
          <a:avLst/>
        </a:prstGeom>
        <a:solidFill>
          <a:schemeClr val="accent2">
            <a:tint val="55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67940B8-3637-47EE-B490-8D190935C3FB}">
      <dsp:nvSpPr>
        <dsp:cNvPr id="0" name=""/>
        <dsp:cNvSpPr/>
      </dsp:nvSpPr>
      <dsp:spPr>
        <a:xfrm rot="10800000">
          <a:off x="2752083" y="1873650"/>
          <a:ext cx="591832" cy="514637"/>
        </a:xfrm>
        <a:prstGeom prst="circularArrow">
          <a:avLst/>
        </a:prstGeom>
        <a:solidFill>
          <a:schemeClr val="accent2">
            <a:tint val="55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3A7B7C0-A1EF-4063-AF29-0645CBC9E3FE}">
      <dsp:nvSpPr>
        <dsp:cNvPr id="0" name=""/>
        <dsp:cNvSpPr/>
      </dsp:nvSpPr>
      <dsp:spPr>
        <a:xfrm>
          <a:off x="500071" y="0"/>
          <a:ext cx="5357838" cy="4500570"/>
        </a:xfrm>
        <a:prstGeom prst="ellipse">
          <a:avLst/>
        </a:prstGeom>
        <a:solidFill>
          <a:schemeClr val="accent2">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es-ES" sz="1600" b="1" kern="1200" smtClean="0"/>
            <a:t>Para lograr una acción integral</a:t>
          </a:r>
          <a:endParaRPr lang="es-ES" sz="1600" b="1" kern="1200" dirty="0"/>
        </a:p>
      </dsp:txBody>
      <dsp:txXfrm>
        <a:off x="2429965" y="225028"/>
        <a:ext cx="1498051" cy="675085"/>
      </dsp:txXfrm>
    </dsp:sp>
    <dsp:sp modelId="{C443C466-4629-4887-8272-B27A976793CC}">
      <dsp:nvSpPr>
        <dsp:cNvPr id="0" name=""/>
        <dsp:cNvSpPr/>
      </dsp:nvSpPr>
      <dsp:spPr>
        <a:xfrm>
          <a:off x="1378762" y="900113"/>
          <a:ext cx="3600456" cy="3600456"/>
        </a:xfrm>
        <a:prstGeom prst="ellipse">
          <a:avLst/>
        </a:prstGeom>
        <a:solidFill>
          <a:schemeClr val="accent2">
            <a:shade val="50000"/>
            <a:hueOff val="0"/>
            <a:satOff val="-16266"/>
            <a:lumOff val="2638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s-ES" sz="1400" b="1" kern="1200" smtClean="0"/>
            <a:t>Como cauce de la acción de la Iglesia</a:t>
          </a:r>
          <a:endParaRPr lang="es-ES" sz="1400" b="1" kern="1200" dirty="0"/>
        </a:p>
      </dsp:txBody>
      <dsp:txXfrm>
        <a:off x="2549811" y="1116141"/>
        <a:ext cx="1258359" cy="648082"/>
      </dsp:txXfrm>
    </dsp:sp>
    <dsp:sp modelId="{4532F52B-8A90-49AA-9453-E41734C0DFF9}">
      <dsp:nvSpPr>
        <dsp:cNvPr id="0" name=""/>
        <dsp:cNvSpPr/>
      </dsp:nvSpPr>
      <dsp:spPr>
        <a:xfrm>
          <a:off x="1714514" y="1800227"/>
          <a:ext cx="2928952" cy="2700342"/>
        </a:xfrm>
        <a:prstGeom prst="ellipse">
          <a:avLst/>
        </a:prstGeom>
        <a:solidFill>
          <a:schemeClr val="accent2">
            <a:shade val="50000"/>
            <a:hueOff val="0"/>
            <a:satOff val="-32532"/>
            <a:lumOff val="5277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s-ES" sz="1400" b="1" kern="1200" dirty="0" smtClean="0">
              <a:solidFill>
                <a:schemeClr val="tx1"/>
              </a:solidFill>
            </a:rPr>
            <a:t>Con acciones significativas</a:t>
          </a:r>
          <a:endParaRPr lang="es-ES" sz="1400" b="1" kern="1200" dirty="0">
            <a:solidFill>
              <a:schemeClr val="tx1"/>
            </a:solidFill>
          </a:endParaRPr>
        </a:p>
      </dsp:txBody>
      <dsp:txXfrm>
        <a:off x="2496544" y="2002753"/>
        <a:ext cx="1364892" cy="607576"/>
      </dsp:txXfrm>
    </dsp:sp>
    <dsp:sp modelId="{957BEB29-6883-4945-B4FC-C9CBC13FD38B}">
      <dsp:nvSpPr>
        <dsp:cNvPr id="0" name=""/>
        <dsp:cNvSpPr/>
      </dsp:nvSpPr>
      <dsp:spPr>
        <a:xfrm>
          <a:off x="2278876" y="2700342"/>
          <a:ext cx="1800228" cy="1800228"/>
        </a:xfrm>
        <a:prstGeom prst="ellipse">
          <a:avLst/>
        </a:prstGeom>
        <a:solidFill>
          <a:schemeClr val="accent2">
            <a:shade val="50000"/>
            <a:hueOff val="0"/>
            <a:satOff val="-16266"/>
            <a:lumOff val="2638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666750">
            <a:lnSpc>
              <a:spcPct val="90000"/>
            </a:lnSpc>
            <a:spcBef>
              <a:spcPct val="0"/>
            </a:spcBef>
            <a:spcAft>
              <a:spcPct val="35000"/>
            </a:spcAft>
          </a:pPr>
          <a:r>
            <a:rPr lang="es-ES" sz="1500" b="1" kern="1200" smtClean="0"/>
            <a:t>Acompañar procesos</a:t>
          </a:r>
          <a:endParaRPr lang="es-ES" sz="1500" b="1" kern="1200" dirty="0"/>
        </a:p>
      </dsp:txBody>
      <dsp:txXfrm>
        <a:off x="2542514" y="3150398"/>
        <a:ext cx="1272953" cy="900114"/>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BBE139F-A6B2-49CB-8E2E-E138233EB202}">
      <dsp:nvSpPr>
        <dsp:cNvPr id="0" name=""/>
        <dsp:cNvSpPr/>
      </dsp:nvSpPr>
      <dsp:spPr>
        <a:xfrm>
          <a:off x="1475556" y="469695"/>
          <a:ext cx="3406868" cy="3406868"/>
        </a:xfrm>
        <a:prstGeom prst="blockArc">
          <a:avLst>
            <a:gd name="adj1" fmla="val 10800000"/>
            <a:gd name="adj2" fmla="val 16200000"/>
            <a:gd name="adj3" fmla="val 4639"/>
          </a:avLst>
        </a:prstGeom>
        <a:solidFill>
          <a:schemeClr val="accent6">
            <a:shade val="90000"/>
            <a:hueOff val="0"/>
            <a:satOff val="-35432"/>
            <a:lumOff val="4377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E0D42E1-8AA4-483F-9F0D-7E92D24944D6}">
      <dsp:nvSpPr>
        <dsp:cNvPr id="0" name=""/>
        <dsp:cNvSpPr/>
      </dsp:nvSpPr>
      <dsp:spPr>
        <a:xfrm>
          <a:off x="1475556" y="469695"/>
          <a:ext cx="3406868" cy="3406868"/>
        </a:xfrm>
        <a:prstGeom prst="blockArc">
          <a:avLst>
            <a:gd name="adj1" fmla="val 5400000"/>
            <a:gd name="adj2" fmla="val 10800000"/>
            <a:gd name="adj3" fmla="val 4639"/>
          </a:avLst>
        </a:prstGeom>
        <a:solidFill>
          <a:schemeClr val="accent6">
            <a:shade val="90000"/>
            <a:hueOff val="0"/>
            <a:satOff val="-23621"/>
            <a:lumOff val="2918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5E4BBE6-8C04-4F47-AEA5-BD98C760D9A9}">
      <dsp:nvSpPr>
        <dsp:cNvPr id="0" name=""/>
        <dsp:cNvSpPr/>
      </dsp:nvSpPr>
      <dsp:spPr>
        <a:xfrm>
          <a:off x="1475556" y="469695"/>
          <a:ext cx="3406868" cy="3406868"/>
        </a:xfrm>
        <a:prstGeom prst="blockArc">
          <a:avLst>
            <a:gd name="adj1" fmla="val 0"/>
            <a:gd name="adj2" fmla="val 5400000"/>
            <a:gd name="adj3" fmla="val 4639"/>
          </a:avLst>
        </a:prstGeom>
        <a:solidFill>
          <a:schemeClr val="accent6">
            <a:shade val="90000"/>
            <a:hueOff val="0"/>
            <a:satOff val="-11811"/>
            <a:lumOff val="1459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B213AFB-55C4-4D97-A98E-6B0F71185C76}">
      <dsp:nvSpPr>
        <dsp:cNvPr id="0" name=""/>
        <dsp:cNvSpPr/>
      </dsp:nvSpPr>
      <dsp:spPr>
        <a:xfrm>
          <a:off x="1475556" y="469695"/>
          <a:ext cx="3406868" cy="3406868"/>
        </a:xfrm>
        <a:prstGeom prst="blockArc">
          <a:avLst>
            <a:gd name="adj1" fmla="val 16200000"/>
            <a:gd name="adj2" fmla="val 0"/>
            <a:gd name="adj3" fmla="val 4639"/>
          </a:avLst>
        </a:prstGeom>
        <a:solidFill>
          <a:schemeClr val="accent6">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C4BE1D9-FF56-4395-B999-4F047E8C0740}">
      <dsp:nvSpPr>
        <dsp:cNvPr id="0" name=""/>
        <dsp:cNvSpPr/>
      </dsp:nvSpPr>
      <dsp:spPr>
        <a:xfrm>
          <a:off x="2395108" y="1389247"/>
          <a:ext cx="1567764" cy="1567764"/>
        </a:xfrm>
        <a:prstGeom prst="ellipse">
          <a:avLst/>
        </a:prstGeom>
        <a:solidFill>
          <a:schemeClr val="accent6">
            <a:alpha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lang="es-ES" sz="2100" b="1" kern="1200" dirty="0" smtClean="0"/>
            <a:t>ACCIÓN</a:t>
          </a:r>
          <a:endParaRPr lang="es-ES" sz="2100" b="1" kern="1200" dirty="0"/>
        </a:p>
      </dsp:txBody>
      <dsp:txXfrm>
        <a:off x="2395108" y="1389247"/>
        <a:ext cx="1567764" cy="1567764"/>
      </dsp:txXfrm>
    </dsp:sp>
    <dsp:sp modelId="{F472109E-3B39-46AF-8408-73B0EB1261ED}">
      <dsp:nvSpPr>
        <dsp:cNvPr id="0" name=""/>
        <dsp:cNvSpPr/>
      </dsp:nvSpPr>
      <dsp:spPr>
        <a:xfrm>
          <a:off x="2630273" y="-39514"/>
          <a:ext cx="1097434" cy="1097434"/>
        </a:xfrm>
        <a:prstGeom prst="ellipse">
          <a:avLst/>
        </a:prstGeom>
        <a:solidFill>
          <a:schemeClr val="accent6">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s-ES" sz="1800" b="1" kern="1200" dirty="0" smtClean="0"/>
            <a:t>Inter</a:t>
          </a:r>
        </a:p>
        <a:p>
          <a:pPr lvl="0" algn="ctr" defTabSz="800100">
            <a:lnSpc>
              <a:spcPct val="90000"/>
            </a:lnSpc>
            <a:spcBef>
              <a:spcPct val="0"/>
            </a:spcBef>
            <a:spcAft>
              <a:spcPct val="35000"/>
            </a:spcAft>
          </a:pPr>
          <a:r>
            <a:rPr lang="es-ES" sz="1800" b="1" kern="1200" dirty="0" smtClean="0"/>
            <a:t>Sub-</a:t>
          </a:r>
        </a:p>
        <a:p>
          <a:pPr lvl="0" algn="ctr" defTabSz="800100">
            <a:lnSpc>
              <a:spcPct val="90000"/>
            </a:lnSpc>
            <a:spcBef>
              <a:spcPct val="0"/>
            </a:spcBef>
            <a:spcAft>
              <a:spcPct val="35000"/>
            </a:spcAft>
          </a:pPr>
          <a:r>
            <a:rPr lang="es-ES" sz="1800" b="1" kern="1200" dirty="0" err="1" smtClean="0"/>
            <a:t>jetiva</a:t>
          </a:r>
          <a:endParaRPr lang="es-ES" sz="1800" b="1" kern="1200" dirty="0"/>
        </a:p>
      </dsp:txBody>
      <dsp:txXfrm>
        <a:off x="2630273" y="-39514"/>
        <a:ext cx="1097434" cy="1097434"/>
      </dsp:txXfrm>
    </dsp:sp>
    <dsp:sp modelId="{9C4C03DA-0879-4C67-9E52-28806E9F76BC}">
      <dsp:nvSpPr>
        <dsp:cNvPr id="0" name=""/>
        <dsp:cNvSpPr/>
      </dsp:nvSpPr>
      <dsp:spPr>
        <a:xfrm>
          <a:off x="4294199" y="1624412"/>
          <a:ext cx="1097434" cy="1097434"/>
        </a:xfrm>
        <a:prstGeom prst="ellipse">
          <a:avLst/>
        </a:prstGeom>
        <a:solidFill>
          <a:schemeClr val="accent6">
            <a:alpha val="90000"/>
            <a:hueOff val="0"/>
            <a:satOff val="0"/>
            <a:lumOff val="0"/>
            <a:alphaOff val="-13333"/>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s-ES" sz="1800" b="1" kern="1200" dirty="0" smtClean="0"/>
            <a:t>Social</a:t>
          </a:r>
          <a:endParaRPr lang="es-ES" sz="1800" b="1" kern="1200" dirty="0"/>
        </a:p>
      </dsp:txBody>
      <dsp:txXfrm>
        <a:off x="4294199" y="1624412"/>
        <a:ext cx="1097434" cy="1097434"/>
      </dsp:txXfrm>
    </dsp:sp>
    <dsp:sp modelId="{82A09033-69A9-4361-9869-0B2BAAB264BB}">
      <dsp:nvSpPr>
        <dsp:cNvPr id="0" name=""/>
        <dsp:cNvSpPr/>
      </dsp:nvSpPr>
      <dsp:spPr>
        <a:xfrm>
          <a:off x="2500326" y="3205465"/>
          <a:ext cx="1357329" cy="1263180"/>
        </a:xfrm>
        <a:prstGeom prst="ellipse">
          <a:avLst/>
        </a:prstGeom>
        <a:solidFill>
          <a:schemeClr val="accent6">
            <a:alpha val="90000"/>
            <a:hueOff val="0"/>
            <a:satOff val="0"/>
            <a:lumOff val="0"/>
            <a:alphaOff val="-26667"/>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s-ES" sz="1800" b="1" kern="1200" dirty="0" err="1" smtClean="0"/>
            <a:t>Dialo</a:t>
          </a:r>
          <a:r>
            <a:rPr lang="es-ES" sz="1800" b="1" kern="1200" dirty="0" smtClean="0"/>
            <a:t>-gante</a:t>
          </a:r>
          <a:endParaRPr lang="es-ES" sz="1800" b="1" kern="1200" dirty="0"/>
        </a:p>
      </dsp:txBody>
      <dsp:txXfrm>
        <a:off x="2500326" y="3205465"/>
        <a:ext cx="1357329" cy="1263180"/>
      </dsp:txXfrm>
    </dsp:sp>
    <dsp:sp modelId="{210A7BD0-1A5F-4134-82D5-962D6BC8489C}">
      <dsp:nvSpPr>
        <dsp:cNvPr id="0" name=""/>
        <dsp:cNvSpPr/>
      </dsp:nvSpPr>
      <dsp:spPr>
        <a:xfrm>
          <a:off x="966347" y="1624412"/>
          <a:ext cx="1097434" cy="1097434"/>
        </a:xfrm>
        <a:prstGeom prst="ellipse">
          <a:avLst/>
        </a:prstGeom>
        <a:solidFill>
          <a:schemeClr val="accent2">
            <a:alpha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s-ES" sz="1800" b="1" kern="1200" dirty="0" err="1" smtClean="0"/>
            <a:t>Comu-nitaria</a:t>
          </a:r>
          <a:endParaRPr lang="es-ES" sz="1800" b="1" kern="1200" dirty="0"/>
        </a:p>
      </dsp:txBody>
      <dsp:txXfrm>
        <a:off x="966347" y="1624412"/>
        <a:ext cx="1097434" cy="1097434"/>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4BFC285-CB07-4339-893C-BB43B736659A}">
      <dsp:nvSpPr>
        <dsp:cNvPr id="0" name=""/>
        <dsp:cNvSpPr/>
      </dsp:nvSpPr>
      <dsp:spPr>
        <a:xfrm rot="5400000">
          <a:off x="811699" y="924870"/>
          <a:ext cx="1440915" cy="174002"/>
        </a:xfrm>
        <a:prstGeom prst="rect">
          <a:avLst/>
        </a:prstGeom>
        <a:gradFill rotWithShape="0">
          <a:gsLst>
            <a:gs pos="0">
              <a:schemeClr val="accent2">
                <a:shade val="90000"/>
                <a:hueOff val="0"/>
                <a:satOff val="0"/>
                <a:lumOff val="0"/>
                <a:alphaOff val="0"/>
                <a:shade val="51000"/>
                <a:satMod val="130000"/>
              </a:schemeClr>
            </a:gs>
            <a:gs pos="80000">
              <a:schemeClr val="accent2">
                <a:shade val="90000"/>
                <a:hueOff val="0"/>
                <a:satOff val="0"/>
                <a:lumOff val="0"/>
                <a:alphaOff val="0"/>
                <a:shade val="93000"/>
                <a:satMod val="130000"/>
              </a:schemeClr>
            </a:gs>
            <a:gs pos="100000">
              <a:schemeClr val="accent2">
                <a:shade val="9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23637672-6CF8-4024-9A85-484A42286C64}">
      <dsp:nvSpPr>
        <dsp:cNvPr id="0" name=""/>
        <dsp:cNvSpPr/>
      </dsp:nvSpPr>
      <dsp:spPr>
        <a:xfrm>
          <a:off x="642937" y="1971"/>
          <a:ext cx="2929350" cy="1160016"/>
        </a:xfrm>
        <a:prstGeom prst="roundRect">
          <a:avLst>
            <a:gd name="adj" fmla="val 10000"/>
          </a:avLst>
        </a:prstGeom>
        <a:gradFill rotWithShape="0">
          <a:gsLst>
            <a:gs pos="0">
              <a:schemeClr val="accent2">
                <a:alpha val="90000"/>
                <a:hueOff val="0"/>
                <a:satOff val="0"/>
                <a:lumOff val="0"/>
                <a:alphaOff val="0"/>
                <a:shade val="51000"/>
                <a:satMod val="130000"/>
              </a:schemeClr>
            </a:gs>
            <a:gs pos="80000">
              <a:schemeClr val="accent2">
                <a:alpha val="90000"/>
                <a:hueOff val="0"/>
                <a:satOff val="0"/>
                <a:lumOff val="0"/>
                <a:alphaOff val="0"/>
                <a:shade val="93000"/>
                <a:satMod val="130000"/>
              </a:schemeClr>
            </a:gs>
            <a:gs pos="100000">
              <a:schemeClr val="accent2">
                <a:alpha val="9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s-ES" sz="1900" kern="1200" dirty="0" smtClean="0"/>
            <a:t>PROCESOS DE REFLEXIÓN / ACCIÓN</a:t>
          </a:r>
          <a:endParaRPr lang="es-ES" sz="1900" kern="1200" dirty="0"/>
        </a:p>
      </dsp:txBody>
      <dsp:txXfrm>
        <a:off x="642937" y="1971"/>
        <a:ext cx="2929350" cy="1160016"/>
      </dsp:txXfrm>
    </dsp:sp>
    <dsp:sp modelId="{35706D74-0A72-4597-962F-EE858E4F9DD4}">
      <dsp:nvSpPr>
        <dsp:cNvPr id="0" name=""/>
        <dsp:cNvSpPr/>
      </dsp:nvSpPr>
      <dsp:spPr>
        <a:xfrm rot="5400000">
          <a:off x="811699" y="2374890"/>
          <a:ext cx="1440915" cy="174002"/>
        </a:xfrm>
        <a:prstGeom prst="rect">
          <a:avLst/>
        </a:prstGeom>
        <a:gradFill rotWithShape="0">
          <a:gsLst>
            <a:gs pos="0">
              <a:schemeClr val="accent2">
                <a:shade val="90000"/>
                <a:hueOff val="0"/>
                <a:satOff val="-7500"/>
                <a:lumOff val="10214"/>
                <a:alphaOff val="0"/>
                <a:shade val="51000"/>
                <a:satMod val="130000"/>
              </a:schemeClr>
            </a:gs>
            <a:gs pos="80000">
              <a:schemeClr val="accent2">
                <a:shade val="90000"/>
                <a:hueOff val="0"/>
                <a:satOff val="-7500"/>
                <a:lumOff val="10214"/>
                <a:alphaOff val="0"/>
                <a:shade val="93000"/>
                <a:satMod val="130000"/>
              </a:schemeClr>
            </a:gs>
            <a:gs pos="100000">
              <a:schemeClr val="accent2">
                <a:shade val="90000"/>
                <a:hueOff val="0"/>
                <a:satOff val="-7500"/>
                <a:lumOff val="10214"/>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723BEB6F-74BD-4278-B856-958979705308}">
      <dsp:nvSpPr>
        <dsp:cNvPr id="0" name=""/>
        <dsp:cNvSpPr/>
      </dsp:nvSpPr>
      <dsp:spPr>
        <a:xfrm>
          <a:off x="642946" y="1451991"/>
          <a:ext cx="2929331" cy="1160016"/>
        </a:xfrm>
        <a:prstGeom prst="roundRect">
          <a:avLst>
            <a:gd name="adj" fmla="val 10000"/>
          </a:avLst>
        </a:prstGeom>
        <a:gradFill rotWithShape="0">
          <a:gsLst>
            <a:gs pos="0">
              <a:schemeClr val="accent2">
                <a:alpha val="90000"/>
                <a:hueOff val="0"/>
                <a:satOff val="0"/>
                <a:lumOff val="0"/>
                <a:alphaOff val="-8000"/>
                <a:shade val="51000"/>
                <a:satMod val="130000"/>
              </a:schemeClr>
            </a:gs>
            <a:gs pos="80000">
              <a:schemeClr val="accent2">
                <a:alpha val="90000"/>
                <a:hueOff val="0"/>
                <a:satOff val="0"/>
                <a:lumOff val="0"/>
                <a:alphaOff val="-8000"/>
                <a:shade val="93000"/>
                <a:satMod val="130000"/>
              </a:schemeClr>
            </a:gs>
            <a:gs pos="100000">
              <a:schemeClr val="accent2">
                <a:alpha val="90000"/>
                <a:hueOff val="0"/>
                <a:satOff val="0"/>
                <a:lumOff val="0"/>
                <a:alphaOff val="-8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s-ES" sz="1900" kern="1200" dirty="0" smtClean="0"/>
            <a:t>COMPRENSIÓN ESTRATÉGICA DE LA ACCIÓN</a:t>
          </a:r>
          <a:endParaRPr lang="es-ES" sz="1900" kern="1200" dirty="0"/>
        </a:p>
      </dsp:txBody>
      <dsp:txXfrm>
        <a:off x="642946" y="1451991"/>
        <a:ext cx="2929331" cy="1160016"/>
      </dsp:txXfrm>
    </dsp:sp>
    <dsp:sp modelId="{8B00482A-F9CB-43DE-A16E-89F54D2A801E}">
      <dsp:nvSpPr>
        <dsp:cNvPr id="0" name=""/>
        <dsp:cNvSpPr/>
      </dsp:nvSpPr>
      <dsp:spPr>
        <a:xfrm>
          <a:off x="1539053" y="3099901"/>
          <a:ext cx="3484554" cy="174002"/>
        </a:xfrm>
        <a:prstGeom prst="rect">
          <a:avLst/>
        </a:prstGeom>
        <a:gradFill rotWithShape="0">
          <a:gsLst>
            <a:gs pos="0">
              <a:schemeClr val="accent2">
                <a:shade val="90000"/>
                <a:hueOff val="0"/>
                <a:satOff val="-14999"/>
                <a:lumOff val="20428"/>
                <a:alphaOff val="0"/>
                <a:shade val="51000"/>
                <a:satMod val="130000"/>
              </a:schemeClr>
            </a:gs>
            <a:gs pos="80000">
              <a:schemeClr val="accent2">
                <a:shade val="90000"/>
                <a:hueOff val="0"/>
                <a:satOff val="-14999"/>
                <a:lumOff val="20428"/>
                <a:alphaOff val="0"/>
                <a:shade val="93000"/>
                <a:satMod val="130000"/>
              </a:schemeClr>
            </a:gs>
            <a:gs pos="100000">
              <a:schemeClr val="accent2">
                <a:shade val="90000"/>
                <a:hueOff val="0"/>
                <a:satOff val="-14999"/>
                <a:lumOff val="2042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85876D8F-A12A-4CA8-898D-0E252792E07B}">
      <dsp:nvSpPr>
        <dsp:cNvPr id="0" name=""/>
        <dsp:cNvSpPr/>
      </dsp:nvSpPr>
      <dsp:spPr>
        <a:xfrm>
          <a:off x="643323" y="2902012"/>
          <a:ext cx="2928577" cy="1160016"/>
        </a:xfrm>
        <a:prstGeom prst="roundRect">
          <a:avLst>
            <a:gd name="adj" fmla="val 10000"/>
          </a:avLst>
        </a:prstGeom>
        <a:gradFill rotWithShape="0">
          <a:gsLst>
            <a:gs pos="0">
              <a:schemeClr val="accent2">
                <a:alpha val="90000"/>
                <a:hueOff val="0"/>
                <a:satOff val="0"/>
                <a:lumOff val="0"/>
                <a:alphaOff val="-16000"/>
                <a:shade val="51000"/>
                <a:satMod val="130000"/>
              </a:schemeClr>
            </a:gs>
            <a:gs pos="80000">
              <a:schemeClr val="accent2">
                <a:alpha val="90000"/>
                <a:hueOff val="0"/>
                <a:satOff val="0"/>
                <a:lumOff val="0"/>
                <a:alphaOff val="-16000"/>
                <a:shade val="93000"/>
                <a:satMod val="130000"/>
              </a:schemeClr>
            </a:gs>
            <a:gs pos="100000">
              <a:schemeClr val="accent2">
                <a:alpha val="90000"/>
                <a:hueOff val="0"/>
                <a:satOff val="0"/>
                <a:lumOff val="0"/>
                <a:alphaOff val="-16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s-ES" sz="1900" kern="1200" dirty="0" smtClean="0"/>
            <a:t>RELACIONES ACCIÓN - AGENTE</a:t>
          </a:r>
          <a:endParaRPr lang="es-ES" sz="1900" kern="1200" dirty="0"/>
        </a:p>
      </dsp:txBody>
      <dsp:txXfrm>
        <a:off x="643323" y="2902012"/>
        <a:ext cx="2928577" cy="1160016"/>
      </dsp:txXfrm>
    </dsp:sp>
    <dsp:sp modelId="{1D5A6D4D-2D5F-48C1-A15F-B8C9396427B4}">
      <dsp:nvSpPr>
        <dsp:cNvPr id="0" name=""/>
        <dsp:cNvSpPr/>
      </dsp:nvSpPr>
      <dsp:spPr>
        <a:xfrm rot="16200000">
          <a:off x="4309699" y="2374890"/>
          <a:ext cx="1440915" cy="174002"/>
        </a:xfrm>
        <a:prstGeom prst="rect">
          <a:avLst/>
        </a:prstGeom>
        <a:gradFill rotWithShape="0">
          <a:gsLst>
            <a:gs pos="0">
              <a:schemeClr val="accent2">
                <a:shade val="90000"/>
                <a:hueOff val="0"/>
                <a:satOff val="-22499"/>
                <a:lumOff val="30642"/>
                <a:alphaOff val="0"/>
                <a:shade val="51000"/>
                <a:satMod val="130000"/>
              </a:schemeClr>
            </a:gs>
            <a:gs pos="80000">
              <a:schemeClr val="accent2">
                <a:shade val="90000"/>
                <a:hueOff val="0"/>
                <a:satOff val="-22499"/>
                <a:lumOff val="30642"/>
                <a:alphaOff val="0"/>
                <a:shade val="93000"/>
                <a:satMod val="130000"/>
              </a:schemeClr>
            </a:gs>
            <a:gs pos="100000">
              <a:schemeClr val="accent2">
                <a:shade val="90000"/>
                <a:hueOff val="0"/>
                <a:satOff val="-22499"/>
                <a:lumOff val="30642"/>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78199B0C-B928-467A-87A2-4134B3476D0A}">
      <dsp:nvSpPr>
        <dsp:cNvPr id="0" name=""/>
        <dsp:cNvSpPr/>
      </dsp:nvSpPr>
      <dsp:spPr>
        <a:xfrm>
          <a:off x="4214840" y="2902012"/>
          <a:ext cx="2781545" cy="1160016"/>
        </a:xfrm>
        <a:prstGeom prst="roundRect">
          <a:avLst>
            <a:gd name="adj" fmla="val 10000"/>
          </a:avLst>
        </a:prstGeom>
        <a:gradFill rotWithShape="0">
          <a:gsLst>
            <a:gs pos="0">
              <a:schemeClr val="accent2">
                <a:alpha val="90000"/>
                <a:hueOff val="0"/>
                <a:satOff val="0"/>
                <a:lumOff val="0"/>
                <a:alphaOff val="-24000"/>
                <a:shade val="51000"/>
                <a:satMod val="130000"/>
              </a:schemeClr>
            </a:gs>
            <a:gs pos="80000">
              <a:schemeClr val="accent2">
                <a:alpha val="90000"/>
                <a:hueOff val="0"/>
                <a:satOff val="0"/>
                <a:lumOff val="0"/>
                <a:alphaOff val="-24000"/>
                <a:shade val="93000"/>
                <a:satMod val="130000"/>
              </a:schemeClr>
            </a:gs>
            <a:gs pos="100000">
              <a:schemeClr val="accent2">
                <a:alpha val="90000"/>
                <a:hueOff val="0"/>
                <a:satOff val="0"/>
                <a:lumOff val="0"/>
                <a:alphaOff val="-24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s-ES" sz="1900" kern="1200" dirty="0" smtClean="0"/>
            <a:t>ORGANIZAR LA ACCIÓN DESDE ESTA COMPRENSIÓN</a:t>
          </a:r>
          <a:endParaRPr lang="es-ES" sz="1900" kern="1200" dirty="0"/>
        </a:p>
      </dsp:txBody>
      <dsp:txXfrm>
        <a:off x="4214840" y="2902012"/>
        <a:ext cx="2781545" cy="1160016"/>
      </dsp:txXfrm>
    </dsp:sp>
    <dsp:sp modelId="{4728782F-BDBF-4C5A-9287-B7D60DF93BCE}">
      <dsp:nvSpPr>
        <dsp:cNvPr id="0" name=""/>
        <dsp:cNvSpPr/>
      </dsp:nvSpPr>
      <dsp:spPr>
        <a:xfrm rot="16200000">
          <a:off x="4309699" y="924870"/>
          <a:ext cx="1440915" cy="174002"/>
        </a:xfrm>
        <a:prstGeom prst="rect">
          <a:avLst/>
        </a:prstGeom>
        <a:gradFill rotWithShape="0">
          <a:gsLst>
            <a:gs pos="0">
              <a:schemeClr val="accent2">
                <a:shade val="90000"/>
                <a:hueOff val="0"/>
                <a:satOff val="-29999"/>
                <a:lumOff val="40856"/>
                <a:alphaOff val="0"/>
                <a:shade val="51000"/>
                <a:satMod val="130000"/>
              </a:schemeClr>
            </a:gs>
            <a:gs pos="80000">
              <a:schemeClr val="accent2">
                <a:shade val="90000"/>
                <a:hueOff val="0"/>
                <a:satOff val="-29999"/>
                <a:lumOff val="40856"/>
                <a:alphaOff val="0"/>
                <a:shade val="93000"/>
                <a:satMod val="130000"/>
              </a:schemeClr>
            </a:gs>
            <a:gs pos="100000">
              <a:schemeClr val="accent2">
                <a:shade val="90000"/>
                <a:hueOff val="0"/>
                <a:satOff val="-29999"/>
                <a:lumOff val="4085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C5CAD070-D76F-4943-86E9-08CB1361444D}">
      <dsp:nvSpPr>
        <dsp:cNvPr id="0" name=""/>
        <dsp:cNvSpPr/>
      </dsp:nvSpPr>
      <dsp:spPr>
        <a:xfrm>
          <a:off x="4214840" y="1451991"/>
          <a:ext cx="2781545" cy="1160016"/>
        </a:xfrm>
        <a:prstGeom prst="roundRect">
          <a:avLst>
            <a:gd name="adj" fmla="val 10000"/>
          </a:avLst>
        </a:prstGeom>
        <a:gradFill rotWithShape="0">
          <a:gsLst>
            <a:gs pos="0">
              <a:schemeClr val="accent2">
                <a:alpha val="90000"/>
                <a:hueOff val="0"/>
                <a:satOff val="0"/>
                <a:lumOff val="0"/>
                <a:alphaOff val="-32000"/>
                <a:shade val="51000"/>
                <a:satMod val="130000"/>
              </a:schemeClr>
            </a:gs>
            <a:gs pos="80000">
              <a:schemeClr val="accent2">
                <a:alpha val="90000"/>
                <a:hueOff val="0"/>
                <a:satOff val="0"/>
                <a:lumOff val="0"/>
                <a:alphaOff val="-32000"/>
                <a:shade val="93000"/>
                <a:satMod val="130000"/>
              </a:schemeClr>
            </a:gs>
            <a:gs pos="100000">
              <a:schemeClr val="accent2">
                <a:alpha val="90000"/>
                <a:hueOff val="0"/>
                <a:satOff val="0"/>
                <a:lumOff val="0"/>
                <a:alphaOff val="-32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s-ES" sz="1900" kern="1200" dirty="0" smtClean="0"/>
            <a:t>ESTAR Y HACER CON LA COMUNIDAD</a:t>
          </a:r>
          <a:endParaRPr lang="es-ES" sz="1900" kern="1200" dirty="0"/>
        </a:p>
      </dsp:txBody>
      <dsp:txXfrm>
        <a:off x="4214840" y="1451991"/>
        <a:ext cx="2781545" cy="1160016"/>
      </dsp:txXfrm>
    </dsp:sp>
    <dsp:sp modelId="{33845827-55BE-43E8-877E-DCC0EAFB813F}">
      <dsp:nvSpPr>
        <dsp:cNvPr id="0" name=""/>
        <dsp:cNvSpPr/>
      </dsp:nvSpPr>
      <dsp:spPr>
        <a:xfrm>
          <a:off x="4210296" y="1971"/>
          <a:ext cx="2790632" cy="1160016"/>
        </a:xfrm>
        <a:prstGeom prst="roundRect">
          <a:avLst>
            <a:gd name="adj" fmla="val 10000"/>
          </a:avLst>
        </a:prstGeom>
        <a:gradFill rotWithShape="0">
          <a:gsLst>
            <a:gs pos="0">
              <a:schemeClr val="accent2">
                <a:alpha val="90000"/>
                <a:hueOff val="0"/>
                <a:satOff val="0"/>
                <a:lumOff val="0"/>
                <a:alphaOff val="-40000"/>
                <a:shade val="51000"/>
                <a:satMod val="130000"/>
              </a:schemeClr>
            </a:gs>
            <a:gs pos="80000">
              <a:schemeClr val="accent2">
                <a:alpha val="90000"/>
                <a:hueOff val="0"/>
                <a:satOff val="0"/>
                <a:lumOff val="0"/>
                <a:alphaOff val="-40000"/>
                <a:shade val="93000"/>
                <a:satMod val="130000"/>
              </a:schemeClr>
            </a:gs>
            <a:gs pos="100000">
              <a:schemeClr val="accent2">
                <a:alpha val="90000"/>
                <a:hueOff val="0"/>
                <a:satOff val="0"/>
                <a:lumOff val="0"/>
                <a:alphaOff val="-40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s-ES" sz="1900" kern="1200" dirty="0" smtClean="0"/>
            <a:t>TRABAJAR EN RED</a:t>
          </a:r>
          <a:endParaRPr lang="es-ES" sz="1900" kern="1200" dirty="0"/>
        </a:p>
      </dsp:txBody>
      <dsp:txXfrm>
        <a:off x="4210296" y="1971"/>
        <a:ext cx="2790632" cy="1160016"/>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9F7B088-A11E-482A-BC36-6F4C5EFCE7D3}">
      <dsp:nvSpPr>
        <dsp:cNvPr id="0" name=""/>
        <dsp:cNvSpPr/>
      </dsp:nvSpPr>
      <dsp:spPr>
        <a:xfrm rot="16200000">
          <a:off x="-560038" y="562088"/>
          <a:ext cx="3135305" cy="2011129"/>
        </a:xfrm>
        <a:prstGeom prst="flowChartManualOperation">
          <a:avLst/>
        </a:prstGeom>
        <a:solidFill>
          <a:schemeClr val="accent6">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0" rIns="135479" bIns="0" numCol="1" spcCol="1270" anchor="ctr" anchorCtr="0">
          <a:noAutofit/>
        </a:bodyPr>
        <a:lstStyle/>
        <a:p>
          <a:pPr lvl="0" algn="ctr" defTabSz="933450">
            <a:lnSpc>
              <a:spcPct val="90000"/>
            </a:lnSpc>
            <a:spcBef>
              <a:spcPct val="0"/>
            </a:spcBef>
            <a:spcAft>
              <a:spcPct val="35000"/>
            </a:spcAft>
          </a:pPr>
          <a:r>
            <a:rPr lang="es-ES" sz="2100" kern="1200" dirty="0" smtClean="0"/>
            <a:t>Acompañar en las necesidades: los “</a:t>
          </a:r>
          <a:r>
            <a:rPr lang="es-ES" sz="2100" kern="1200" dirty="0" err="1" smtClean="0"/>
            <a:t>satisfactores</a:t>
          </a:r>
          <a:r>
            <a:rPr lang="es-ES" sz="2100" kern="1200" dirty="0" smtClean="0"/>
            <a:t>”</a:t>
          </a:r>
          <a:endParaRPr lang="es-ES" sz="2100" kern="1200" dirty="0"/>
        </a:p>
      </dsp:txBody>
      <dsp:txXfrm rot="16200000">
        <a:off x="-560038" y="562088"/>
        <a:ext cx="3135305" cy="2011129"/>
      </dsp:txXfrm>
    </dsp:sp>
    <dsp:sp modelId="{29ED8289-9AB6-41B8-A28B-81C52BFB7142}">
      <dsp:nvSpPr>
        <dsp:cNvPr id="0" name=""/>
        <dsp:cNvSpPr/>
      </dsp:nvSpPr>
      <dsp:spPr>
        <a:xfrm rot="16200000">
          <a:off x="1601925" y="562088"/>
          <a:ext cx="3135305" cy="2011129"/>
        </a:xfrm>
        <a:prstGeom prst="flowChartManualOperation">
          <a:avLst/>
        </a:prstGeom>
        <a:solidFill>
          <a:schemeClr val="accent6">
            <a:shade val="50000"/>
            <a:hueOff val="0"/>
            <a:satOff val="-18712"/>
            <a:lumOff val="2482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0" rIns="133350" bIns="0" numCol="1" spcCol="1270" anchor="ctr" anchorCtr="0">
          <a:noAutofit/>
        </a:bodyPr>
        <a:lstStyle/>
        <a:p>
          <a:pPr lvl="0" algn="ctr" defTabSz="933450">
            <a:lnSpc>
              <a:spcPct val="90000"/>
            </a:lnSpc>
            <a:spcBef>
              <a:spcPct val="0"/>
            </a:spcBef>
            <a:spcAft>
              <a:spcPct val="35000"/>
            </a:spcAft>
          </a:pPr>
          <a:r>
            <a:rPr lang="es-ES" sz="2100" kern="1200" dirty="0" smtClean="0"/>
            <a:t>Acompañar en el sentido: </a:t>
          </a:r>
        </a:p>
        <a:p>
          <a:pPr lvl="0" algn="ctr" defTabSz="933450">
            <a:lnSpc>
              <a:spcPct val="90000"/>
            </a:lnSpc>
            <a:spcBef>
              <a:spcPct val="0"/>
            </a:spcBef>
            <a:spcAft>
              <a:spcPct val="35000"/>
            </a:spcAft>
          </a:pPr>
          <a:r>
            <a:rPr lang="es-ES" sz="2100" kern="1200" dirty="0" smtClean="0"/>
            <a:t>la solidaridad</a:t>
          </a:r>
        </a:p>
        <a:p>
          <a:pPr lvl="0" algn="ctr" defTabSz="933450">
            <a:lnSpc>
              <a:spcPct val="90000"/>
            </a:lnSpc>
            <a:spcBef>
              <a:spcPct val="0"/>
            </a:spcBef>
            <a:spcAft>
              <a:spcPct val="35000"/>
            </a:spcAft>
          </a:pPr>
          <a:r>
            <a:rPr lang="es-ES" sz="1600" kern="1200" dirty="0" smtClean="0"/>
            <a:t>[</a:t>
          </a:r>
          <a:r>
            <a:rPr lang="es-ES" sz="1600" kern="1200" dirty="0" smtClean="0">
              <a:hlinkClick xmlns:r="http://schemas.openxmlformats.org/officeDocument/2006/relationships" r:id="" action="ppaction://hlinksldjump"/>
            </a:rPr>
            <a:t>SRS 38</a:t>
          </a:r>
          <a:r>
            <a:rPr lang="es-ES" sz="1600" kern="1200" dirty="0" smtClean="0"/>
            <a:t>; </a:t>
          </a:r>
          <a:r>
            <a:rPr lang="es-ES" sz="1600" kern="1200" dirty="0" smtClean="0">
              <a:hlinkClick xmlns:r="http://schemas.openxmlformats.org/officeDocument/2006/relationships" r:id="" action="ppaction://hlinksldjump"/>
            </a:rPr>
            <a:t>DSI 130</a:t>
          </a:r>
          <a:r>
            <a:rPr lang="es-ES" sz="1600" kern="1200" dirty="0" smtClean="0"/>
            <a:t>]</a:t>
          </a:r>
          <a:endParaRPr lang="es-ES" sz="1600" kern="1200" dirty="0"/>
        </a:p>
      </dsp:txBody>
      <dsp:txXfrm rot="16200000">
        <a:off x="1601925" y="562088"/>
        <a:ext cx="3135305" cy="2011129"/>
      </dsp:txXfrm>
    </dsp:sp>
    <dsp:sp modelId="{BD6FC468-CBE1-4282-8C05-E2FD35A93369}">
      <dsp:nvSpPr>
        <dsp:cNvPr id="0" name=""/>
        <dsp:cNvSpPr/>
      </dsp:nvSpPr>
      <dsp:spPr>
        <a:xfrm rot="16200000">
          <a:off x="3724193" y="562088"/>
          <a:ext cx="3135305" cy="2011129"/>
        </a:xfrm>
        <a:prstGeom prst="flowChartManualOperation">
          <a:avLst/>
        </a:prstGeom>
        <a:solidFill>
          <a:schemeClr val="accent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0" rIns="135479" bIns="0" numCol="1" spcCol="1270" anchor="ctr" anchorCtr="0">
          <a:noAutofit/>
        </a:bodyPr>
        <a:lstStyle/>
        <a:p>
          <a:pPr lvl="0" algn="ctr" defTabSz="933450">
            <a:lnSpc>
              <a:spcPct val="90000"/>
            </a:lnSpc>
            <a:spcBef>
              <a:spcPct val="0"/>
            </a:spcBef>
            <a:spcAft>
              <a:spcPct val="35000"/>
            </a:spcAft>
          </a:pPr>
          <a:r>
            <a:rPr lang="es-ES" sz="2100" kern="1200" dirty="0" smtClean="0"/>
            <a:t>Acompañar en la participación:</a:t>
          </a:r>
        </a:p>
        <a:p>
          <a:pPr lvl="0" algn="ctr" defTabSz="933450">
            <a:lnSpc>
              <a:spcPct val="90000"/>
            </a:lnSpc>
            <a:spcBef>
              <a:spcPct val="0"/>
            </a:spcBef>
            <a:spcAft>
              <a:spcPct val="35000"/>
            </a:spcAft>
          </a:pPr>
          <a:r>
            <a:rPr lang="es-ES" sz="2100" kern="1200" dirty="0" err="1" smtClean="0"/>
            <a:t>progagonismo</a:t>
          </a:r>
          <a:endParaRPr lang="es-ES" sz="2100" kern="1200" dirty="0"/>
        </a:p>
      </dsp:txBody>
      <dsp:txXfrm rot="16200000">
        <a:off x="3724193" y="562088"/>
        <a:ext cx="3135305" cy="2011129"/>
      </dsp:txXfrm>
    </dsp:sp>
    <dsp:sp modelId="{94ABC24E-10DB-4688-BDB1-5CCA468F1F69}">
      <dsp:nvSpPr>
        <dsp:cNvPr id="0" name=""/>
        <dsp:cNvSpPr/>
      </dsp:nvSpPr>
      <dsp:spPr>
        <a:xfrm rot="16200000">
          <a:off x="5908095" y="562088"/>
          <a:ext cx="3135305" cy="2011129"/>
        </a:xfrm>
        <a:prstGeom prst="flowChartManualOperation">
          <a:avLst/>
        </a:prstGeom>
        <a:solidFill>
          <a:schemeClr val="accent6">
            <a:shade val="50000"/>
            <a:hueOff val="0"/>
            <a:satOff val="-18712"/>
            <a:lumOff val="2482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0" rIns="133350" bIns="0" numCol="1" spcCol="1270" anchor="ctr" anchorCtr="0">
          <a:noAutofit/>
        </a:bodyPr>
        <a:lstStyle/>
        <a:p>
          <a:pPr lvl="0" algn="ctr" defTabSz="933450">
            <a:lnSpc>
              <a:spcPct val="90000"/>
            </a:lnSpc>
            <a:spcBef>
              <a:spcPct val="0"/>
            </a:spcBef>
            <a:spcAft>
              <a:spcPct val="35000"/>
            </a:spcAft>
          </a:pPr>
          <a:r>
            <a:rPr lang="es-ES" sz="2100" kern="1200" dirty="0" smtClean="0"/>
            <a:t>Acompañar como y con Cristo:</a:t>
          </a:r>
        </a:p>
        <a:p>
          <a:pPr lvl="0" algn="ctr" defTabSz="933450">
            <a:lnSpc>
              <a:spcPct val="90000"/>
            </a:lnSpc>
            <a:spcBef>
              <a:spcPct val="0"/>
            </a:spcBef>
            <a:spcAft>
              <a:spcPct val="35000"/>
            </a:spcAft>
          </a:pPr>
          <a:r>
            <a:rPr lang="es-ES" sz="2100" kern="1200" dirty="0" smtClean="0"/>
            <a:t>la fraternidad</a:t>
          </a:r>
        </a:p>
        <a:p>
          <a:pPr lvl="0" algn="ctr" defTabSz="933450">
            <a:lnSpc>
              <a:spcPct val="90000"/>
            </a:lnSpc>
            <a:spcBef>
              <a:spcPct val="0"/>
            </a:spcBef>
            <a:spcAft>
              <a:spcPct val="35000"/>
            </a:spcAft>
          </a:pPr>
          <a:r>
            <a:rPr lang="es-ES" sz="1600" kern="1200" dirty="0" smtClean="0"/>
            <a:t>[</a:t>
          </a:r>
          <a:r>
            <a:rPr lang="es-ES" sz="1600" kern="1200" dirty="0" smtClean="0">
              <a:hlinkClick xmlns:r="http://schemas.openxmlformats.org/officeDocument/2006/relationships" r:id="" action="ppaction://hlinksldjump"/>
            </a:rPr>
            <a:t>Lc 24, 29 - 32</a:t>
          </a:r>
          <a:r>
            <a:rPr lang="es-ES" sz="1600" kern="1200" dirty="0" smtClean="0"/>
            <a:t>]</a:t>
          </a:r>
          <a:endParaRPr lang="es-ES" sz="1600" kern="1200" dirty="0"/>
        </a:p>
      </dsp:txBody>
      <dsp:txXfrm rot="16200000">
        <a:off x="5908095" y="562088"/>
        <a:ext cx="3135305" cy="2011129"/>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219CC49-C1FA-4E14-8B12-2413AB6B5E1F}">
      <dsp:nvSpPr>
        <dsp:cNvPr id="0" name=""/>
        <dsp:cNvSpPr/>
      </dsp:nvSpPr>
      <dsp:spPr>
        <a:xfrm>
          <a:off x="3051" y="1671571"/>
          <a:ext cx="2457730" cy="1228865"/>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s-ES" sz="2800" kern="1200" dirty="0" smtClean="0"/>
            <a:t>Signos e instrumentos del Reino</a:t>
          </a:r>
          <a:endParaRPr lang="es-ES" sz="2800" kern="1200" dirty="0"/>
        </a:p>
      </dsp:txBody>
      <dsp:txXfrm>
        <a:off x="3051" y="1671571"/>
        <a:ext cx="2457730" cy="1228865"/>
      </dsp:txXfrm>
    </dsp:sp>
    <dsp:sp modelId="{6536236A-AB3C-4369-90CD-E4FE1A6B3EE1}">
      <dsp:nvSpPr>
        <dsp:cNvPr id="0" name=""/>
        <dsp:cNvSpPr/>
      </dsp:nvSpPr>
      <dsp:spPr>
        <a:xfrm rot="17289399">
          <a:off x="1973365" y="1589009"/>
          <a:ext cx="1416118" cy="48380"/>
        </a:xfrm>
        <a:custGeom>
          <a:avLst/>
          <a:gdLst/>
          <a:ahLst/>
          <a:cxnLst/>
          <a:rect l="0" t="0" r="0" b="0"/>
          <a:pathLst>
            <a:path>
              <a:moveTo>
                <a:pt x="0" y="24190"/>
              </a:moveTo>
              <a:lnTo>
                <a:pt x="1416118" y="2419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ES" sz="500" kern="1200"/>
        </a:p>
      </dsp:txBody>
      <dsp:txXfrm rot="17289399">
        <a:off x="2646021" y="1577797"/>
        <a:ext cx="70805" cy="70805"/>
      </dsp:txXfrm>
    </dsp:sp>
    <dsp:sp modelId="{A0EA55B6-ECD4-49F3-9032-82575B1C2263}">
      <dsp:nvSpPr>
        <dsp:cNvPr id="0" name=""/>
        <dsp:cNvSpPr/>
      </dsp:nvSpPr>
      <dsp:spPr>
        <a:xfrm>
          <a:off x="2902067" y="325963"/>
          <a:ext cx="2457730" cy="1228865"/>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s-ES" sz="2500" kern="1200" dirty="0" smtClean="0"/>
            <a:t>Espacios humanizados</a:t>
          </a:r>
        </a:p>
        <a:p>
          <a:pPr lvl="0" algn="ctr" defTabSz="1111250">
            <a:lnSpc>
              <a:spcPct val="90000"/>
            </a:lnSpc>
            <a:spcBef>
              <a:spcPct val="0"/>
            </a:spcBef>
            <a:spcAft>
              <a:spcPct val="35000"/>
            </a:spcAft>
          </a:pPr>
          <a:r>
            <a:rPr lang="es-ES" sz="1400" kern="1200" dirty="0" smtClean="0"/>
            <a:t>[</a:t>
          </a:r>
          <a:r>
            <a:rPr lang="es-ES" sz="1400" kern="1200" dirty="0" smtClean="0">
              <a:hlinkClick xmlns:r="http://schemas.openxmlformats.org/officeDocument/2006/relationships" r:id="" action="ppaction://hlinksldjump"/>
            </a:rPr>
            <a:t>SRS 40</a:t>
          </a:r>
          <a:r>
            <a:rPr lang="es-ES" sz="1400" kern="1200" dirty="0" smtClean="0"/>
            <a:t>]</a:t>
          </a:r>
          <a:endParaRPr lang="es-ES" sz="1400" kern="1200" dirty="0"/>
        </a:p>
      </dsp:txBody>
      <dsp:txXfrm>
        <a:off x="2902067" y="325963"/>
        <a:ext cx="2457730" cy="1228865"/>
      </dsp:txXfrm>
    </dsp:sp>
    <dsp:sp modelId="{5607D2F2-A5D0-461C-974D-E6176031D1FE}">
      <dsp:nvSpPr>
        <dsp:cNvPr id="0" name=""/>
        <dsp:cNvSpPr/>
      </dsp:nvSpPr>
      <dsp:spPr>
        <a:xfrm rot="21589087">
          <a:off x="2460780" y="2261113"/>
          <a:ext cx="441287" cy="48380"/>
        </a:xfrm>
        <a:custGeom>
          <a:avLst/>
          <a:gdLst/>
          <a:ahLst/>
          <a:cxnLst/>
          <a:rect l="0" t="0" r="0" b="0"/>
          <a:pathLst>
            <a:path>
              <a:moveTo>
                <a:pt x="0" y="24190"/>
              </a:moveTo>
              <a:lnTo>
                <a:pt x="441287" y="2419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ES" sz="500" kern="1200"/>
        </a:p>
      </dsp:txBody>
      <dsp:txXfrm rot="21589087">
        <a:off x="2670392" y="2274271"/>
        <a:ext cx="22064" cy="22064"/>
      </dsp:txXfrm>
    </dsp:sp>
    <dsp:sp modelId="{1FD9E045-5A64-42BF-93FF-0A1C59D82FA6}">
      <dsp:nvSpPr>
        <dsp:cNvPr id="0" name=""/>
        <dsp:cNvSpPr/>
      </dsp:nvSpPr>
      <dsp:spPr>
        <a:xfrm>
          <a:off x="2902067" y="1670170"/>
          <a:ext cx="2457730" cy="1228865"/>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s-ES" sz="2800" kern="1200" dirty="0" smtClean="0"/>
            <a:t>Puntos de referencia</a:t>
          </a:r>
          <a:endParaRPr lang="es-ES" sz="2800" kern="1200" dirty="0"/>
        </a:p>
      </dsp:txBody>
      <dsp:txXfrm>
        <a:off x="2902067" y="1670170"/>
        <a:ext cx="2457730" cy="1228865"/>
      </dsp:txXfrm>
    </dsp:sp>
    <dsp:sp modelId="{B249C2DC-2C48-4AE8-8892-C7ECBA448D77}">
      <dsp:nvSpPr>
        <dsp:cNvPr id="0" name=""/>
        <dsp:cNvSpPr/>
      </dsp:nvSpPr>
      <dsp:spPr>
        <a:xfrm rot="4236127">
          <a:off x="1930452" y="3010794"/>
          <a:ext cx="1588111" cy="48380"/>
        </a:xfrm>
        <a:custGeom>
          <a:avLst/>
          <a:gdLst/>
          <a:ahLst/>
          <a:cxnLst/>
          <a:rect l="0" t="0" r="0" b="0"/>
          <a:pathLst>
            <a:path>
              <a:moveTo>
                <a:pt x="0" y="24190"/>
              </a:moveTo>
              <a:lnTo>
                <a:pt x="1588111" y="2419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s-ES" sz="600" kern="1200"/>
        </a:p>
      </dsp:txBody>
      <dsp:txXfrm rot="4236127">
        <a:off x="2684805" y="2995282"/>
        <a:ext cx="79405" cy="79405"/>
      </dsp:txXfrm>
    </dsp:sp>
    <dsp:sp modelId="{860B8B8C-33EC-47C7-9CC1-0842AC236751}">
      <dsp:nvSpPr>
        <dsp:cNvPr id="0" name=""/>
        <dsp:cNvSpPr/>
      </dsp:nvSpPr>
      <dsp:spPr>
        <a:xfrm>
          <a:off x="2988235" y="3169533"/>
          <a:ext cx="2457730" cy="1228865"/>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s-ES" sz="2800" kern="1200" dirty="0" smtClean="0"/>
            <a:t>Testigos</a:t>
          </a:r>
        </a:p>
        <a:p>
          <a:pPr lvl="0" algn="ctr" defTabSz="1244600">
            <a:lnSpc>
              <a:spcPct val="90000"/>
            </a:lnSpc>
            <a:spcBef>
              <a:spcPct val="0"/>
            </a:spcBef>
            <a:spcAft>
              <a:spcPct val="35000"/>
            </a:spcAft>
          </a:pPr>
          <a:r>
            <a:rPr lang="es-ES" sz="1600" kern="1200" dirty="0" smtClean="0"/>
            <a:t>Comunión cristiana de bienes, calidad, gratuidad, austeridad</a:t>
          </a:r>
          <a:endParaRPr lang="es-ES" sz="1600" kern="1200" dirty="0"/>
        </a:p>
      </dsp:txBody>
      <dsp:txXfrm>
        <a:off x="2988235" y="3169533"/>
        <a:ext cx="2457730" cy="1228865"/>
      </dsp:txXfrm>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166F435-95EA-4A58-B8FF-11AC15D84A90}">
      <dsp:nvSpPr>
        <dsp:cNvPr id="0" name=""/>
        <dsp:cNvSpPr/>
      </dsp:nvSpPr>
      <dsp:spPr>
        <a:xfrm>
          <a:off x="2328878" y="1543060"/>
          <a:ext cx="1885963" cy="1885963"/>
        </a:xfrm>
        <a:prstGeom prst="gear9">
          <a:avLst/>
        </a:prstGeom>
        <a:solidFill>
          <a:schemeClr val="accent4">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s-ES" sz="1500" kern="1200" dirty="0" smtClean="0"/>
            <a:t>Animar a la comunidad</a:t>
          </a:r>
        </a:p>
        <a:p>
          <a:pPr lvl="0" algn="ctr" defTabSz="666750">
            <a:lnSpc>
              <a:spcPct val="90000"/>
            </a:lnSpc>
            <a:spcBef>
              <a:spcPct val="0"/>
            </a:spcBef>
            <a:spcAft>
              <a:spcPct val="35000"/>
            </a:spcAft>
          </a:pPr>
          <a:r>
            <a:rPr lang="es-ES" sz="1500" kern="1200" dirty="0" smtClean="0"/>
            <a:t>[</a:t>
          </a:r>
          <a:r>
            <a:rPr lang="es-ES" sz="1500" kern="1200" dirty="0" smtClean="0">
              <a:hlinkClick xmlns:r="http://schemas.openxmlformats.org/officeDocument/2006/relationships" r:id="" action="ppaction://hlinksldjump"/>
            </a:rPr>
            <a:t>NMI 50</a:t>
          </a:r>
          <a:r>
            <a:rPr lang="es-ES" sz="1500" kern="1200" dirty="0" smtClean="0"/>
            <a:t>]</a:t>
          </a:r>
          <a:endParaRPr lang="es-ES" sz="1500" kern="1200" dirty="0"/>
        </a:p>
      </dsp:txBody>
      <dsp:txXfrm>
        <a:off x="2328878" y="1543060"/>
        <a:ext cx="1885963" cy="1885963"/>
      </dsp:txXfrm>
    </dsp:sp>
    <dsp:sp modelId="{57EC3CDE-89A0-4A26-A047-DAC919C5BD79}">
      <dsp:nvSpPr>
        <dsp:cNvPr id="0" name=""/>
        <dsp:cNvSpPr/>
      </dsp:nvSpPr>
      <dsp:spPr>
        <a:xfrm>
          <a:off x="1231591" y="1097287"/>
          <a:ext cx="1371609" cy="1371609"/>
        </a:xfrm>
        <a:prstGeom prst="gear6">
          <a:avLst/>
        </a:prstGeom>
        <a:solidFill>
          <a:schemeClr val="accent4">
            <a:alpha val="90000"/>
            <a:hueOff val="0"/>
            <a:satOff val="0"/>
            <a:lumOff val="0"/>
            <a:alphaOff val="-2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s-ES" sz="1400" kern="1200" dirty="0" smtClean="0"/>
            <a:t>Implicar</a:t>
          </a:r>
        </a:p>
        <a:p>
          <a:pPr lvl="0" algn="ctr" defTabSz="622300">
            <a:lnSpc>
              <a:spcPct val="90000"/>
            </a:lnSpc>
            <a:spcBef>
              <a:spcPct val="0"/>
            </a:spcBef>
            <a:spcAft>
              <a:spcPct val="35000"/>
            </a:spcAft>
          </a:pPr>
          <a:r>
            <a:rPr lang="es-ES" sz="1200" kern="1200" dirty="0" smtClean="0"/>
            <a:t>[</a:t>
          </a:r>
          <a:r>
            <a:rPr lang="es-ES" sz="1200" kern="1200" dirty="0" smtClean="0">
              <a:hlinkClick xmlns:r="http://schemas.openxmlformats.org/officeDocument/2006/relationships" r:id="" action="ppaction://hlinksldjump"/>
            </a:rPr>
            <a:t>Ch L 15</a:t>
          </a:r>
          <a:r>
            <a:rPr lang="es-ES" sz="1200" kern="1200" dirty="0" smtClean="0"/>
            <a:t>]</a:t>
          </a:r>
          <a:endParaRPr lang="es-ES" sz="1200" kern="1200" dirty="0"/>
        </a:p>
      </dsp:txBody>
      <dsp:txXfrm>
        <a:off x="1231591" y="1097287"/>
        <a:ext cx="1371609" cy="1371609"/>
      </dsp:txXfrm>
    </dsp:sp>
    <dsp:sp modelId="{A61C3249-597B-4F25-8103-F2C1AF85D55B}">
      <dsp:nvSpPr>
        <dsp:cNvPr id="0" name=""/>
        <dsp:cNvSpPr/>
      </dsp:nvSpPr>
      <dsp:spPr>
        <a:xfrm rot="20700000">
          <a:off x="1999832" y="151017"/>
          <a:ext cx="1343897" cy="1343897"/>
        </a:xfrm>
        <a:prstGeom prst="gear6">
          <a:avLst/>
        </a:prstGeom>
        <a:solidFill>
          <a:schemeClr val="accent4">
            <a:alpha val="90000"/>
            <a:hueOff val="0"/>
            <a:satOff val="0"/>
            <a:lumOff val="0"/>
            <a:alpha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s-ES" sz="1500" kern="1200" dirty="0" smtClean="0"/>
            <a:t>Informar</a:t>
          </a:r>
          <a:endParaRPr lang="es-ES" sz="1500" kern="1200" dirty="0"/>
        </a:p>
      </dsp:txBody>
      <dsp:txXfrm>
        <a:off x="2294588" y="445773"/>
        <a:ext cx="754385" cy="754385"/>
      </dsp:txXfrm>
    </dsp:sp>
    <dsp:sp modelId="{5E4A6716-6965-4DD7-9F5F-C4399BCA0918}">
      <dsp:nvSpPr>
        <dsp:cNvPr id="0" name=""/>
        <dsp:cNvSpPr/>
      </dsp:nvSpPr>
      <dsp:spPr>
        <a:xfrm>
          <a:off x="2175640" y="1263117"/>
          <a:ext cx="2414032" cy="2414032"/>
        </a:xfrm>
        <a:prstGeom prst="circularArrow">
          <a:avLst>
            <a:gd name="adj1" fmla="val 4688"/>
            <a:gd name="adj2" fmla="val 299029"/>
            <a:gd name="adj3" fmla="val 2494759"/>
            <a:gd name="adj4" fmla="val 15908185"/>
            <a:gd name="adj5" fmla="val 5469"/>
          </a:avLst>
        </a:prstGeom>
        <a:solidFill>
          <a:schemeClr val="accent4">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3627C18-8474-4C37-95B4-03C3C91FD726}">
      <dsp:nvSpPr>
        <dsp:cNvPr id="0" name=""/>
        <dsp:cNvSpPr/>
      </dsp:nvSpPr>
      <dsp:spPr>
        <a:xfrm>
          <a:off x="988681" y="797086"/>
          <a:ext cx="1753945" cy="1753945"/>
        </a:xfrm>
        <a:prstGeom prst="leftCircularArrow">
          <a:avLst>
            <a:gd name="adj1" fmla="val 6452"/>
            <a:gd name="adj2" fmla="val 429999"/>
            <a:gd name="adj3" fmla="val 10489124"/>
            <a:gd name="adj4" fmla="val 14837806"/>
            <a:gd name="adj5" fmla="val 7527"/>
          </a:avLst>
        </a:prstGeom>
        <a:solidFill>
          <a:schemeClr val="accent4">
            <a:shade val="90000"/>
            <a:hueOff val="0"/>
            <a:satOff val="0"/>
            <a:lumOff val="36768"/>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DB791AF-0504-4203-9548-40232F41165F}">
      <dsp:nvSpPr>
        <dsp:cNvPr id="0" name=""/>
        <dsp:cNvSpPr/>
      </dsp:nvSpPr>
      <dsp:spPr>
        <a:xfrm>
          <a:off x="1688975" y="-140062"/>
          <a:ext cx="1891106" cy="1891106"/>
        </a:xfrm>
        <a:prstGeom prst="circularArrow">
          <a:avLst>
            <a:gd name="adj1" fmla="val 5984"/>
            <a:gd name="adj2" fmla="val 394124"/>
            <a:gd name="adj3" fmla="val 13313824"/>
            <a:gd name="adj4" fmla="val 10508221"/>
            <a:gd name="adj5" fmla="val 6981"/>
          </a:avLst>
        </a:prstGeom>
        <a:solidFill>
          <a:schemeClr val="accent4">
            <a:shade val="90000"/>
            <a:hueOff val="0"/>
            <a:satOff val="0"/>
            <a:lumOff val="73536"/>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166F435-95EA-4A58-B8FF-11AC15D84A90}">
      <dsp:nvSpPr>
        <dsp:cNvPr id="0" name=""/>
        <dsp:cNvSpPr/>
      </dsp:nvSpPr>
      <dsp:spPr>
        <a:xfrm>
          <a:off x="2503531" y="1900013"/>
          <a:ext cx="2322238" cy="2322238"/>
        </a:xfrm>
        <a:prstGeom prst="gear9">
          <a:avLst/>
        </a:prstGeom>
        <a:solidFill>
          <a:schemeClr val="accent4">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s-ES" sz="2000" kern="1200" dirty="0" smtClean="0"/>
            <a:t>Hacia dentro y fuera</a:t>
          </a:r>
          <a:endParaRPr lang="es-ES" sz="2000" kern="1200" dirty="0"/>
        </a:p>
      </dsp:txBody>
      <dsp:txXfrm>
        <a:off x="2503531" y="1900013"/>
        <a:ext cx="2322238" cy="2322238"/>
      </dsp:txXfrm>
    </dsp:sp>
    <dsp:sp modelId="{57EC3CDE-89A0-4A26-A047-DAC919C5BD79}">
      <dsp:nvSpPr>
        <dsp:cNvPr id="0" name=""/>
        <dsp:cNvSpPr/>
      </dsp:nvSpPr>
      <dsp:spPr>
        <a:xfrm rot="21038705">
          <a:off x="465695" y="952345"/>
          <a:ext cx="2542285" cy="2278242"/>
        </a:xfrm>
        <a:prstGeom prst="gear6">
          <a:avLst/>
        </a:prstGeom>
        <a:solidFill>
          <a:schemeClr val="accent4">
            <a:alpha val="90000"/>
            <a:hueOff val="0"/>
            <a:satOff val="0"/>
            <a:lumOff val="0"/>
            <a:alphaOff val="-2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s-ES" sz="1400" kern="1200" dirty="0" smtClean="0"/>
            <a:t>El voluntariado expresión del compromiso creyente</a:t>
          </a:r>
        </a:p>
      </dsp:txBody>
      <dsp:txXfrm rot="21038705">
        <a:off x="465695" y="952345"/>
        <a:ext cx="2542285" cy="2278242"/>
      </dsp:txXfrm>
    </dsp:sp>
    <dsp:sp modelId="{A61C3249-597B-4F25-8103-F2C1AF85D55B}">
      <dsp:nvSpPr>
        <dsp:cNvPr id="0" name=""/>
        <dsp:cNvSpPr/>
      </dsp:nvSpPr>
      <dsp:spPr>
        <a:xfrm rot="1217335">
          <a:off x="2332037" y="202012"/>
          <a:ext cx="1663384" cy="1622656"/>
        </a:xfrm>
        <a:prstGeom prst="gear6">
          <a:avLst/>
        </a:prstGeom>
        <a:solidFill>
          <a:schemeClr val="accent4">
            <a:alpha val="90000"/>
            <a:hueOff val="0"/>
            <a:satOff val="0"/>
            <a:lumOff val="0"/>
            <a:alpha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s-ES" sz="1800" kern="1200" dirty="0" smtClean="0"/>
            <a:t>Apostar por el cambio social</a:t>
          </a:r>
          <a:endParaRPr lang="es-ES" sz="1800" kern="1200" dirty="0"/>
        </a:p>
      </dsp:txBody>
      <dsp:txXfrm rot="2117335">
        <a:off x="2699281" y="555492"/>
        <a:ext cx="928895" cy="915695"/>
      </dsp:txXfrm>
    </dsp:sp>
    <dsp:sp modelId="{5E4A6716-6965-4DD7-9F5F-C4399BCA0918}">
      <dsp:nvSpPr>
        <dsp:cNvPr id="0" name=""/>
        <dsp:cNvSpPr/>
      </dsp:nvSpPr>
      <dsp:spPr>
        <a:xfrm>
          <a:off x="2325273" y="1549418"/>
          <a:ext cx="2972465" cy="2972465"/>
        </a:xfrm>
        <a:prstGeom prst="circularArrow">
          <a:avLst>
            <a:gd name="adj1" fmla="val 4688"/>
            <a:gd name="adj2" fmla="val 299029"/>
            <a:gd name="adj3" fmla="val 2516902"/>
            <a:gd name="adj4" fmla="val 15859692"/>
            <a:gd name="adj5" fmla="val 5469"/>
          </a:avLst>
        </a:prstGeom>
        <a:solidFill>
          <a:schemeClr val="accent4">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3627C18-8474-4C37-95B4-03C3C91FD726}">
      <dsp:nvSpPr>
        <dsp:cNvPr id="0" name=""/>
        <dsp:cNvSpPr/>
      </dsp:nvSpPr>
      <dsp:spPr>
        <a:xfrm rot="18419979">
          <a:off x="620312" y="1727109"/>
          <a:ext cx="1844649" cy="2159681"/>
        </a:xfrm>
        <a:prstGeom prst="leftCircularArrow">
          <a:avLst>
            <a:gd name="adj1" fmla="val 6452"/>
            <a:gd name="adj2" fmla="val 429999"/>
            <a:gd name="adj3" fmla="val 10489124"/>
            <a:gd name="adj4" fmla="val 14837806"/>
            <a:gd name="adj5" fmla="val 7527"/>
          </a:avLst>
        </a:prstGeom>
        <a:solidFill>
          <a:schemeClr val="accent4">
            <a:shade val="90000"/>
            <a:hueOff val="0"/>
            <a:satOff val="0"/>
            <a:lumOff val="36768"/>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DB791AF-0504-4203-9548-40232F41165F}">
      <dsp:nvSpPr>
        <dsp:cNvPr id="0" name=""/>
        <dsp:cNvSpPr/>
      </dsp:nvSpPr>
      <dsp:spPr>
        <a:xfrm>
          <a:off x="1715600" y="-176627"/>
          <a:ext cx="2328571" cy="2328571"/>
        </a:xfrm>
        <a:prstGeom prst="circularArrow">
          <a:avLst>
            <a:gd name="adj1" fmla="val 5984"/>
            <a:gd name="adj2" fmla="val 394124"/>
            <a:gd name="adj3" fmla="val 13313824"/>
            <a:gd name="adj4" fmla="val 10508221"/>
            <a:gd name="adj5" fmla="val 6981"/>
          </a:avLst>
        </a:prstGeom>
        <a:solidFill>
          <a:schemeClr val="accent4">
            <a:shade val="90000"/>
            <a:hueOff val="0"/>
            <a:satOff val="0"/>
            <a:lumOff val="73536"/>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FA379DC-093B-4914-958C-6EC9A9AEBAB3}">
      <dsp:nvSpPr>
        <dsp:cNvPr id="0" name=""/>
        <dsp:cNvSpPr/>
      </dsp:nvSpPr>
      <dsp:spPr>
        <a:xfrm>
          <a:off x="4472492" y="2902631"/>
          <a:ext cx="2902631" cy="2902631"/>
        </a:xfrm>
        <a:prstGeom prst="triangle">
          <a:avLst/>
        </a:prstGeom>
        <a:solidFill>
          <a:schemeClr val="accent2">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ES" sz="1600" b="1" kern="1200" dirty="0" smtClean="0"/>
            <a:t>La dimensión universal de la caridad</a:t>
          </a:r>
        </a:p>
        <a:p>
          <a:pPr lvl="0" algn="ctr" defTabSz="711200">
            <a:lnSpc>
              <a:spcPct val="90000"/>
            </a:lnSpc>
            <a:spcBef>
              <a:spcPct val="0"/>
            </a:spcBef>
            <a:spcAft>
              <a:spcPct val="35000"/>
            </a:spcAft>
          </a:pPr>
          <a:r>
            <a:rPr lang="es-ES" sz="1200" b="1" kern="1200" dirty="0" smtClean="0"/>
            <a:t>- Acción </a:t>
          </a:r>
          <a:r>
            <a:rPr lang="es-ES" sz="1200" b="1" kern="1200" dirty="0" err="1" smtClean="0"/>
            <a:t>Glocal</a:t>
          </a:r>
          <a:r>
            <a:rPr lang="es-ES" sz="1200" b="1" kern="1200" dirty="0" smtClean="0"/>
            <a:t> - </a:t>
          </a:r>
          <a:endParaRPr lang="es-ES" sz="1200" b="1" kern="1200" dirty="0"/>
        </a:p>
      </dsp:txBody>
      <dsp:txXfrm>
        <a:off x="4472492" y="2902631"/>
        <a:ext cx="2902631" cy="2902631"/>
      </dsp:txXfrm>
    </dsp:sp>
    <dsp:sp modelId="{D151EC6E-2FE6-4EE0-A3E3-B163AEBDBAFC}">
      <dsp:nvSpPr>
        <dsp:cNvPr id="0" name=""/>
        <dsp:cNvSpPr/>
      </dsp:nvSpPr>
      <dsp:spPr>
        <a:xfrm>
          <a:off x="1526524" y="2902631"/>
          <a:ext cx="2902631" cy="2902631"/>
        </a:xfrm>
        <a:prstGeom prst="triangle">
          <a:avLst/>
        </a:prstGeom>
        <a:solidFill>
          <a:schemeClr val="accent2">
            <a:alpha val="90000"/>
            <a:hueOff val="0"/>
            <a:satOff val="0"/>
            <a:lumOff val="0"/>
            <a:alphaOff val="-13333"/>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b="1" kern="1200" dirty="0" smtClean="0"/>
            <a:t>Lograr la promoción integral y el desarrollo social</a:t>
          </a:r>
        </a:p>
        <a:p>
          <a:pPr lvl="0" algn="ctr" defTabSz="622300">
            <a:lnSpc>
              <a:spcPct val="90000"/>
            </a:lnSpc>
            <a:spcBef>
              <a:spcPct val="0"/>
            </a:spcBef>
            <a:spcAft>
              <a:spcPct val="35000"/>
            </a:spcAft>
          </a:pPr>
          <a:r>
            <a:rPr lang="es-ES" sz="1200" b="1" kern="1200" dirty="0" smtClean="0"/>
            <a:t>[</a:t>
          </a:r>
          <a:r>
            <a:rPr lang="es-ES" sz="1200" b="1" kern="1200" dirty="0" smtClean="0">
              <a:hlinkClick xmlns:r="http://schemas.openxmlformats.org/officeDocument/2006/relationships" r:id="" action="ppaction://hlinksldjump"/>
            </a:rPr>
            <a:t>PP</a:t>
          </a:r>
          <a:r>
            <a:rPr lang="es-ES" sz="1200" b="1" kern="1200" dirty="0" smtClean="0"/>
            <a:t> 43 </a:t>
          </a:r>
          <a:r>
            <a:rPr lang="es-ES" sz="1200" b="1" kern="1200" dirty="0" err="1" smtClean="0"/>
            <a:t>ss</a:t>
          </a:r>
          <a:r>
            <a:rPr lang="es-ES" sz="1200" b="1" kern="1200" dirty="0" smtClean="0"/>
            <a:t>,]</a:t>
          </a:r>
        </a:p>
        <a:p>
          <a:pPr lvl="0" algn="ctr" defTabSz="622300">
            <a:lnSpc>
              <a:spcPct val="90000"/>
            </a:lnSpc>
            <a:spcBef>
              <a:spcPct val="0"/>
            </a:spcBef>
            <a:spcAft>
              <a:spcPct val="35000"/>
            </a:spcAft>
          </a:pPr>
          <a:endParaRPr lang="es-ES" sz="1400" b="1" kern="1200" dirty="0"/>
        </a:p>
      </dsp:txBody>
      <dsp:txXfrm>
        <a:off x="1526524" y="2902631"/>
        <a:ext cx="2902631" cy="2902631"/>
      </dsp:txXfrm>
    </dsp:sp>
    <dsp:sp modelId="{B452FA1C-7347-48E7-A8E6-B58D0D609EDE}">
      <dsp:nvSpPr>
        <dsp:cNvPr id="0" name=""/>
        <dsp:cNvSpPr/>
      </dsp:nvSpPr>
      <dsp:spPr>
        <a:xfrm rot="10800000">
          <a:off x="2977839" y="2902631"/>
          <a:ext cx="2902631" cy="2902631"/>
        </a:xfrm>
        <a:prstGeom prst="triangle">
          <a:avLst/>
        </a:prstGeom>
        <a:solidFill>
          <a:schemeClr val="accent2">
            <a:alpha val="90000"/>
            <a:hueOff val="0"/>
            <a:satOff val="0"/>
            <a:lumOff val="0"/>
            <a:alphaOff val="-26667"/>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endParaRPr lang="es-ES" sz="1600" b="1" kern="1200" dirty="0" smtClean="0"/>
        </a:p>
        <a:p>
          <a:pPr lvl="0" algn="ctr" defTabSz="711200">
            <a:lnSpc>
              <a:spcPct val="90000"/>
            </a:lnSpc>
            <a:spcBef>
              <a:spcPct val="0"/>
            </a:spcBef>
            <a:spcAft>
              <a:spcPct val="35000"/>
            </a:spcAft>
          </a:pPr>
          <a:r>
            <a:rPr lang="es-ES" sz="2000" b="1" kern="1200" dirty="0" smtClean="0"/>
            <a:t>La persona, ser integral</a:t>
          </a:r>
        </a:p>
        <a:p>
          <a:pPr lvl="0" algn="ctr" defTabSz="711200">
            <a:lnSpc>
              <a:spcPct val="90000"/>
            </a:lnSpc>
            <a:spcBef>
              <a:spcPct val="0"/>
            </a:spcBef>
            <a:spcAft>
              <a:spcPct val="35000"/>
            </a:spcAft>
          </a:pPr>
          <a:r>
            <a:rPr lang="es-ES" sz="1400" b="1" kern="1200" dirty="0" smtClean="0"/>
            <a:t>[</a:t>
          </a:r>
          <a:r>
            <a:rPr lang="es-ES" sz="1400" b="1" kern="1200" dirty="0" smtClean="0">
              <a:hlinkClick xmlns:r="http://schemas.openxmlformats.org/officeDocument/2006/relationships" r:id="" action="ppaction://hlinksldjump"/>
            </a:rPr>
            <a:t>Gn 1, 26 - 27 </a:t>
          </a:r>
          <a:r>
            <a:rPr lang="es-ES" sz="1400" b="1" kern="1200" dirty="0" smtClean="0"/>
            <a:t>]</a:t>
          </a:r>
          <a:endParaRPr lang="es-ES" sz="1400" b="1" kern="1200" dirty="0"/>
        </a:p>
      </dsp:txBody>
      <dsp:txXfrm rot="10800000">
        <a:off x="2977839" y="2902631"/>
        <a:ext cx="2902631" cy="2902631"/>
      </dsp:txXfrm>
    </dsp:sp>
    <dsp:sp modelId="{FC7C99B3-D627-4E40-90F9-D26168A85D3D}">
      <dsp:nvSpPr>
        <dsp:cNvPr id="0" name=""/>
        <dsp:cNvSpPr/>
      </dsp:nvSpPr>
      <dsp:spPr>
        <a:xfrm>
          <a:off x="2999493" y="0"/>
          <a:ext cx="2902631" cy="2902631"/>
        </a:xfrm>
        <a:prstGeom prst="triangle">
          <a:avLst/>
        </a:prstGeom>
        <a:solidFill>
          <a:schemeClr val="accent2">
            <a:alpha val="90000"/>
            <a:hueOff val="0"/>
            <a:satOff val="0"/>
            <a:lumOff val="0"/>
            <a:alpha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ES" sz="1600" b="1" kern="1200" dirty="0" smtClean="0"/>
            <a:t>Transformar personas, comunidades y estructuras</a:t>
          </a:r>
        </a:p>
        <a:p>
          <a:pPr lvl="0" algn="ctr" defTabSz="711200">
            <a:lnSpc>
              <a:spcPct val="90000"/>
            </a:lnSpc>
            <a:spcBef>
              <a:spcPct val="0"/>
            </a:spcBef>
            <a:spcAft>
              <a:spcPct val="35000"/>
            </a:spcAft>
          </a:pPr>
          <a:r>
            <a:rPr lang="es-ES" sz="1600" b="1" kern="1200" dirty="0" smtClean="0"/>
            <a:t>[</a:t>
          </a:r>
          <a:r>
            <a:rPr lang="es-ES" sz="1600" b="1" kern="1200" dirty="0" smtClean="0">
              <a:hlinkClick xmlns:r="http://schemas.openxmlformats.org/officeDocument/2006/relationships" r:id="" action="ppaction://hlinksldjump"/>
            </a:rPr>
            <a:t>SRS 36</a:t>
          </a:r>
          <a:r>
            <a:rPr lang="es-ES" sz="1600" b="1" kern="1200" dirty="0" smtClean="0"/>
            <a:t>]</a:t>
          </a:r>
          <a:endParaRPr lang="es-ES" sz="1600" b="1" kern="1200" dirty="0"/>
        </a:p>
      </dsp:txBody>
      <dsp:txXfrm>
        <a:off x="2999493" y="0"/>
        <a:ext cx="2902631" cy="2902631"/>
      </dsp:txXfrm>
    </dsp:sp>
  </dsp:spTree>
</dsp:drawing>
</file>

<file path=ppt/diagrams/layout1.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2.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3.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8.xml><?xml version="1.0" encoding="utf-8"?>
<dgm:layoutDef xmlns:dgm="http://schemas.openxmlformats.org/drawingml/2006/diagram" xmlns:a="http://schemas.openxmlformats.org/drawingml/2006/main" uniqueId="urn:microsoft.com/office/officeart/2005/8/layout/target1">
  <dgm:title val=""/>
  <dgm:desc val=""/>
  <dgm:catLst>
    <dgm:cat type="relationship" pri="25000"/>
    <dgm:cat type="convert" pri="2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resizeHandles val="exact"/>
    </dgm:varLst>
    <dgm:alg type="composite">
      <dgm:param type="ar" val="1.25"/>
    </dgm:alg>
    <dgm:shape xmlns:r="http://schemas.openxmlformats.org/officeDocument/2006/relationships" r:blip="">
      <dgm:adjLst/>
    </dgm:shape>
    <dgm:presOf/>
    <dgm:choose name="Name0">
      <dgm:if name="Name1" func="var" arg="dir" op="equ" val="norm">
        <dgm:choose name="Name2">
          <dgm:if name="Name3" axis="ch" ptType="node" func="cnt" op="equ" val="0">
            <dgm:constrLst/>
          </dgm:if>
          <dgm:if name="Name4"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r" for="ch" forName="line1" refType="l" refFor="ch" refForName="text1"/>
              <dgm:constr type="h" for="ch" forName="line1"/>
              <dgm:constr type="l" for="ch" forName="d1" refType="w" fact="0.3"/>
              <dgm:constr type="b" for="ch" forName="d1" refType="h" fact="0.625"/>
              <dgm:constr type="w" for="ch" forName="d1" refType="w" fact="0.32475"/>
              <dgm:constr type="h" for="ch" forName="d1" refType="h" fact="0.469"/>
            </dgm:constrLst>
          </dgm:if>
          <dgm:if name="Name5"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312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44325"/>
              <dgm:constr type="b" for="ch" forName="d2" refType="h" fact="0.7975"/>
              <dgm:constr type="w" for="ch" forName="d2" refType="w" fact="0.1815"/>
              <dgm:constr type="h" for="ch" forName="d2" refType="h" fact="0.3283"/>
            </dgm:constrLst>
          </dgm:if>
          <dgm:if name="Name6"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2187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2187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86"/>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7175"/>
              <dgm:constr type="b" for="ch" forName="d3" refType="h" fact="0.83375"/>
              <dgm:constr type="w" for="ch" forName="d3" refType="w" fact="0.1527"/>
              <dgm:constr type="h" for="ch" forName="d3" refType="h" fact="0.287"/>
            </dgm:constrLst>
          </dgm:if>
          <dgm:if name="Name7"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7938"/>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29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7938"/>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662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25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r" for="ch" forName="text4" refType="w"/>
              <dgm:constr type="t" for="ch" forName="text4" refType="b" refFor="ch" refForName="text3"/>
              <dgm:constr type="l" for="ch" forName="line4" refType="w" fact="0.625"/>
              <dgm:constr type="ctrY" for="ch" forName="line4" refType="ctrY" refFor="ch" refForName="text4"/>
              <dgm:constr type="w" for="ch" forName="line4" refType="w" fact="0.075"/>
              <dgm:constr type="h" for="ch" forName="line4"/>
              <dgm:constr type="l" for="ch" forName="d4" refType="w" fact="0.48525"/>
              <dgm:constr type="b" for="ch" forName="d4" refType="h" fact="0.85594"/>
              <dgm:constr type="w" for="ch" forName="d4" refType="w" fact="0.1394"/>
              <dgm:constr type="h" for="ch" forName="d4" refType="h" fact="0.2282"/>
            </dgm:constrLst>
          </dgm:if>
          <dgm:if name="Name8"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324"/>
              <dgm:constr type="r" for="ch" forName="text1" refType="w"/>
              <dgm:constr type="ctrY" for="ch" forName="text1" refType="h" fact="0.13"/>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324"/>
              <dgm:constr type="r" for="ch" forName="text2" refType="w"/>
              <dgm:constr type="ctrY" for="ch" forName="text2" refType="h" fact="0.27"/>
              <dgm:constr type="l" for="ch" forName="line2" refType="w" fact="0.625"/>
              <dgm:constr type="ctrY" for="ch" forName="line2" refType="ctrY" refFor="ch" refForName="text2"/>
              <dgm:constr type="w" for="ch" forName="line2" refType="w" fact="0.075"/>
              <dgm:constr type="h" for="ch" forName="line2"/>
              <dgm:constr type="l" for="ch" forName="d2" refType="w" fact="0.3498"/>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r" for="ch" forName="text3" refType="w"/>
              <dgm:constr type="ctrY" for="ch" forName="text3" refType="h" fact="0.41"/>
              <dgm:constr type="l" for="ch" forName="line3" refType="w" fact="0.625"/>
              <dgm:constr type="ctrY" for="ch" forName="line3" refType="ctrY" refFor="ch" refForName="text3"/>
              <dgm:constr type="w" for="ch" forName="line3" refType="w" fact="0.075"/>
              <dgm:constr type="h" for="ch" forName="line3"/>
              <dgm:constr type="l" for="ch" forName="d3" refType="w" fact="0.394"/>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r" for="ch" forName="text4" refType="w"/>
              <dgm:constr type="ctrY" for="ch" forName="text4" refType="h" fact="0.547"/>
              <dgm:constr type="l" for="ch" forName="line4" refType="w" fact="0.625"/>
              <dgm:constr type="ctrY" for="ch" forName="line4" refType="ctrY" refFor="ch" refForName="text4"/>
              <dgm:constr type="w" for="ch" forName="line4" refType="w" fact="0.075"/>
              <dgm:constr type="h" for="ch" forName="line4"/>
              <dgm:constr type="l" for="ch" forName="d4" refType="w" fact="0.446"/>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r" for="ch" forName="text5" refType="w"/>
              <dgm:constr type="ctrY" for="ch" forName="text5" refType="h" fact="0.68"/>
              <dgm:constr type="l" for="ch" forName="line5" refType="w" fact="0.625"/>
              <dgm:constr type="ctrY" for="ch" forName="line5" refType="ctrY" refFor="ch" refForName="text5"/>
              <dgm:constr type="w" for="ch" forName="line5" refType="w" fact="0.075"/>
              <dgm:constr type="h" for="ch" forName="line5"/>
              <dgm:constr type="l" for="ch" forName="d5" refType="w" fact="0.495"/>
              <dgm:constr type="b" for="ch" forName="d5" refType="h" fact="0.855"/>
              <dgm:constr type="w" for="ch" forName="d5" refType="w" fact="0.13"/>
              <dgm:constr type="h" for="ch" forName="d5" refType="h" fact="0.175"/>
            </dgm:constrLst>
          </dgm:if>
          <dgm:else name="Name9"/>
        </dgm:choose>
      </dgm:if>
      <dgm:else name="Name10">
        <dgm:choose name="Name11">
          <dgm:if name="Name12" axis="ch" ptType="node" func="cnt" op="equ" val="0">
            <dgm:constrLst/>
          </dgm:if>
          <dgm:if name="Name13"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Lst>
          </dgm:if>
          <dgm:if name="Name14"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312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55675"/>
              <dgm:constr type="b" for="ch" forName="d2" refType="h" fact="0.7975"/>
              <dgm:constr type="w" for="ch" forName="d2" refType="w" fact="0.1815"/>
              <dgm:constr type="h" for="ch" forName="d2" refType="h" fact="0.3283"/>
            </dgm:constrLst>
          </dgm:if>
          <dgm:if name="Name15"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2187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2187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14"/>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2825"/>
              <dgm:constr type="b" for="ch" forName="d3" refType="h" fact="0.83375"/>
              <dgm:constr type="w" for="ch" forName="d3" refType="w" fact="0.1527"/>
              <dgm:constr type="h" for="ch" forName="d3" refType="h" fact="0.287"/>
            </dgm:constrLst>
          </dgm:if>
          <dgm:if name="Name16"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7938"/>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0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7938"/>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337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74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l" for="ch" forName="text4"/>
              <dgm:constr type="t" for="ch" forName="text4" refType="b" refFor="ch" refForName="text3"/>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1475"/>
              <dgm:constr type="b" for="ch" forName="d4" refType="h" fact="0.85594"/>
              <dgm:constr type="w" for="ch" forName="d4" refType="w" fact="0.1394"/>
              <dgm:constr type="h" for="ch" forName="d4" refType="h" fact="0.2282"/>
            </dgm:constrLst>
          </dgm:if>
          <dgm:if name="Name17"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324"/>
              <dgm:constr type="l" for="ch" forName="text1"/>
              <dgm:constr type="ctrY" for="ch" forName="text1" refType="h" fact="0.13"/>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324"/>
              <dgm:constr type="l" for="ch" forName="text2"/>
              <dgm:constr type="ctrY" for="ch" forName="text2" refType="h" fact="0.27"/>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502"/>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l" for="ch" forName="text3"/>
              <dgm:constr type="ctrY" for="ch" forName="text3" refType="h" fact="0.41"/>
              <dgm:constr type="l" for="ch" forName="line3" refType="r" refFor="ch" refForName="text3"/>
              <dgm:constr type="ctrY" for="ch" forName="line3" refType="ctrY" refFor="ch" refForName="text3"/>
              <dgm:constr type="r" for="ch" forName="line3" refType="w" fact="0.375"/>
              <dgm:constr type="h" for="ch" forName="line3"/>
              <dgm:constr type="r" for="ch" forName="d3" refType="w" fact="0.606"/>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l" for="ch" forName="text4"/>
              <dgm:constr type="ctrY" for="ch" forName="text4" refType="h" fact="0.547"/>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54"/>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l" for="ch" forName="text5"/>
              <dgm:constr type="ctrY" for="ch" forName="text5" refType="h" fact="0.68"/>
              <dgm:constr type="l" for="ch" forName="line5" refType="r" refFor="ch" refForName="text5"/>
              <dgm:constr type="ctrY" for="ch" forName="line5" refType="ctrY" refFor="ch" refForName="text5"/>
              <dgm:constr type="r" for="ch" forName="line5" refType="w" fact="0.375"/>
              <dgm:constr type="h" for="ch" forName="line5"/>
              <dgm:constr type="r" for="ch" forName="d5" refType="w" fact="0.505"/>
              <dgm:constr type="b" for="ch" forName="d5" refType="h" fact="0.855"/>
              <dgm:constr type="w" for="ch" forName="d5" refType="w" fact="0.13"/>
              <dgm:constr type="h" for="ch" forName="d5" refType="h" fact="0.175"/>
            </dgm:constrLst>
          </dgm:if>
          <dgm:else name="Name18"/>
        </dgm:choose>
      </dgm:else>
    </dgm:choose>
    <dgm:ruleLst/>
    <dgm:forEach name="Name19" axis="ch" ptType="node" cnt="1">
      <dgm:layoutNode name="circle1" styleLbl="lnNode1">
        <dgm:alg type="sp"/>
        <dgm:shape xmlns:r="http://schemas.openxmlformats.org/officeDocument/2006/relationships" type="ellipse" r:blip="">
          <dgm:adjLst/>
        </dgm:shape>
        <dgm:presOf/>
        <dgm:constrLst/>
        <dgm:ruleLst/>
      </dgm:layoutNode>
      <dgm:layoutNode name="text1" styleLbl="revTx">
        <dgm:varLst>
          <dgm:bulletEnabled val="1"/>
        </dgm:varLst>
        <dgm:choose name="Name20">
          <dgm:if name="Name21" func="var" arg="dir" op="equ" val="norm">
            <dgm:choose name="Name22">
              <dgm:if name="Name23" axis="root des" ptType="all node" func="maxDepth" op="gt" val="1">
                <dgm:alg type="tx">
                  <dgm:param type="parTxLTRAlign" val="l"/>
                  <dgm:param type="parTxRTLAlign" val="r"/>
                </dgm:alg>
              </dgm:if>
              <dgm:else name="Name24">
                <dgm:alg type="tx">
                  <dgm:param type="parTxLTRAlign" val="l"/>
                  <dgm:param type="parTxRTLAlign" val="l"/>
                </dgm:alg>
              </dgm:else>
            </dgm:choose>
          </dgm:if>
          <dgm:else name="Name25">
            <dgm:choose name="Name26">
              <dgm:if name="Name27" axis="root des" ptType="all node" func="maxDepth" op="gt" val="1">
                <dgm:alg type="tx">
                  <dgm:param type="parTxLTRAlign" val="l"/>
                  <dgm:param type="parTxRTLAlign" val="r"/>
                </dgm:alg>
              </dgm:if>
              <dgm:else name="Name28">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29">
          <dgm:if name="Name30" func="var" arg="dir" op="equ" val="norm">
            <dgm:constrLst>
              <dgm:constr type="tMarg" refType="primFontSz" fact="0.1"/>
              <dgm:constr type="bMarg" refType="primFontSz" fact="0.1"/>
              <dgm:constr type="rMarg" refType="primFontSz" fact="0.1"/>
            </dgm:constrLst>
          </dgm:if>
          <dgm:else name="Name31">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1" styleLbl="callout">
        <dgm:alg type="sp"/>
        <dgm:shape xmlns:r="http://schemas.openxmlformats.org/officeDocument/2006/relationships" type="line" r:blip="">
          <dgm:adjLst/>
        </dgm:shape>
        <dgm:presOf/>
        <dgm:constrLst/>
        <dgm:ruleLst/>
      </dgm:layoutNode>
      <dgm:layoutNode name="d1" styleLbl="callout">
        <dgm:alg type="sp"/>
        <dgm:choose name="Name32">
          <dgm:if name="Name33" func="var" arg="dir" op="equ" val="norm">
            <dgm:shape xmlns:r="http://schemas.openxmlformats.org/officeDocument/2006/relationships" rot="90" type="line" r:blip="">
              <dgm:adjLst/>
            </dgm:shape>
          </dgm:if>
          <dgm:else name="Name34">
            <dgm:shape xmlns:r="http://schemas.openxmlformats.org/officeDocument/2006/relationships" rot="180" type="line" r:blip="">
              <dgm:adjLst/>
            </dgm:shape>
          </dgm:else>
        </dgm:choose>
        <dgm:presOf/>
        <dgm:constrLst/>
        <dgm:ruleLst/>
      </dgm:layoutNode>
    </dgm:forEach>
    <dgm:forEach name="Name35" axis="ch" ptType="node" st="2" cnt="1">
      <dgm:layoutNode name="circle2" styleLbl="lnNode1">
        <dgm:alg type="sp"/>
        <dgm:shape xmlns:r="http://schemas.openxmlformats.org/officeDocument/2006/relationships" type="ellipse" r:blip="" zOrderOff="-5">
          <dgm:adjLst/>
        </dgm:shape>
        <dgm:presOf/>
        <dgm:constrLst/>
        <dgm:ruleLst/>
      </dgm:layoutNode>
      <dgm:layoutNode name="text2" styleLbl="revTx">
        <dgm:varLst>
          <dgm:bulletEnabled val="1"/>
        </dgm:varLst>
        <dgm:choose name="Name36">
          <dgm:if name="Name37" func="var" arg="dir" op="equ" val="norm">
            <dgm:choose name="Name38">
              <dgm:if name="Name39" axis="root des" ptType="all node" func="maxDepth" op="gt" val="1">
                <dgm:alg type="tx">
                  <dgm:param type="parTxLTRAlign" val="l"/>
                  <dgm:param type="parTxRTLAlign" val="r"/>
                </dgm:alg>
              </dgm:if>
              <dgm:else name="Name40">
                <dgm:alg type="tx">
                  <dgm:param type="parTxLTRAlign" val="l"/>
                  <dgm:param type="parTxRTLAlign" val="l"/>
                </dgm:alg>
              </dgm:else>
            </dgm:choose>
          </dgm:if>
          <dgm:else name="Name41">
            <dgm:choose name="Name42">
              <dgm:if name="Name43" axis="root des" ptType="all node" func="maxDepth" op="gt" val="1">
                <dgm:alg type="tx">
                  <dgm:param type="parTxLTRAlign" val="l"/>
                  <dgm:param type="parTxRTLAlign" val="r"/>
                </dgm:alg>
              </dgm:if>
              <dgm:else name="Name44">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45">
          <dgm:if name="Name46" func="var" arg="dir" op="equ" val="norm">
            <dgm:constrLst>
              <dgm:constr type="tMarg" refType="primFontSz" fact="0.1"/>
              <dgm:constr type="bMarg" refType="primFontSz" fact="0.1"/>
              <dgm:constr type="rMarg" refType="primFontSz" fact="0.1"/>
            </dgm:constrLst>
          </dgm:if>
          <dgm:else name="Name47">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2" styleLbl="callout">
        <dgm:alg type="sp"/>
        <dgm:shape xmlns:r="http://schemas.openxmlformats.org/officeDocument/2006/relationships" type="line" r:blip="">
          <dgm:adjLst/>
        </dgm:shape>
        <dgm:presOf/>
        <dgm:constrLst/>
        <dgm:ruleLst/>
      </dgm:layoutNode>
      <dgm:layoutNode name="d2" styleLbl="callout">
        <dgm:alg type="sp"/>
        <dgm:choose name="Name48">
          <dgm:if name="Name49" func="var" arg="dir" op="equ" val="norm">
            <dgm:shape xmlns:r="http://schemas.openxmlformats.org/officeDocument/2006/relationships" rot="90" type="line" r:blip="">
              <dgm:adjLst/>
            </dgm:shape>
          </dgm:if>
          <dgm:else name="Name50">
            <dgm:shape xmlns:r="http://schemas.openxmlformats.org/officeDocument/2006/relationships" rot="180" type="line" r:blip="">
              <dgm:adjLst/>
            </dgm:shape>
          </dgm:else>
        </dgm:choose>
        <dgm:presOf/>
        <dgm:constrLst/>
        <dgm:ruleLst/>
      </dgm:layoutNode>
    </dgm:forEach>
    <dgm:forEach name="Name51" axis="ch" ptType="node" st="3" cnt="1">
      <dgm:layoutNode name="circle3" styleLbl="lnNode1">
        <dgm:alg type="sp"/>
        <dgm:shape xmlns:r="http://schemas.openxmlformats.org/officeDocument/2006/relationships" type="ellipse" r:blip="" zOrderOff="-10">
          <dgm:adjLst/>
        </dgm:shape>
        <dgm:presOf/>
        <dgm:constrLst/>
        <dgm:ruleLst/>
      </dgm:layoutNode>
      <dgm:layoutNode name="text3" styleLbl="revTx">
        <dgm:varLst>
          <dgm:bulletEnabled val="1"/>
        </dgm:varLst>
        <dgm:choose name="Name52">
          <dgm:if name="Name53" func="var" arg="dir" op="equ" val="norm">
            <dgm:choose name="Name54">
              <dgm:if name="Name55" axis="root des" ptType="all node" func="maxDepth" op="gt" val="1">
                <dgm:alg type="tx">
                  <dgm:param type="parTxLTRAlign" val="l"/>
                  <dgm:param type="parTxRTLAlign" val="r"/>
                </dgm:alg>
              </dgm:if>
              <dgm:else name="Name56">
                <dgm:alg type="tx">
                  <dgm:param type="parTxLTRAlign" val="l"/>
                  <dgm:param type="parTxRTLAlign" val="l"/>
                </dgm:alg>
              </dgm:else>
            </dgm:choose>
          </dgm:if>
          <dgm:else name="Name57">
            <dgm:choose name="Name58">
              <dgm:if name="Name59" axis="root des" ptType="all node" func="maxDepth" op="gt" val="1">
                <dgm:alg type="tx">
                  <dgm:param type="parTxLTRAlign" val="l"/>
                  <dgm:param type="parTxRTLAlign" val="r"/>
                </dgm:alg>
              </dgm:if>
              <dgm:else name="Name60">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61">
          <dgm:if name="Name62" func="var" arg="dir" op="equ" val="norm">
            <dgm:constrLst>
              <dgm:constr type="tMarg" refType="primFontSz" fact="0.1"/>
              <dgm:constr type="bMarg" refType="primFontSz" fact="0.1"/>
              <dgm:constr type="rMarg" refType="primFontSz" fact="0.1"/>
            </dgm:constrLst>
          </dgm:if>
          <dgm:else name="Name63">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3" styleLbl="callout">
        <dgm:alg type="sp"/>
        <dgm:shape xmlns:r="http://schemas.openxmlformats.org/officeDocument/2006/relationships" type="line" r:blip="">
          <dgm:adjLst/>
        </dgm:shape>
        <dgm:presOf/>
        <dgm:constrLst/>
        <dgm:ruleLst/>
      </dgm:layoutNode>
      <dgm:layoutNode name="d3" styleLbl="callout">
        <dgm:alg type="sp"/>
        <dgm:choose name="Name64">
          <dgm:if name="Name65" func="var" arg="dir" op="equ" val="norm">
            <dgm:shape xmlns:r="http://schemas.openxmlformats.org/officeDocument/2006/relationships" rot="90" type="line" r:blip="">
              <dgm:adjLst/>
            </dgm:shape>
          </dgm:if>
          <dgm:else name="Name66">
            <dgm:shape xmlns:r="http://schemas.openxmlformats.org/officeDocument/2006/relationships" rot="180" type="line" r:blip="">
              <dgm:adjLst/>
            </dgm:shape>
          </dgm:else>
        </dgm:choose>
        <dgm:presOf/>
        <dgm:constrLst/>
        <dgm:ruleLst/>
      </dgm:layoutNode>
    </dgm:forEach>
    <dgm:forEach name="Name67" axis="ch" ptType="node" st="4" cnt="1">
      <dgm:layoutNode name="circle4" styleLbl="lnNode1">
        <dgm:alg type="sp"/>
        <dgm:shape xmlns:r="http://schemas.openxmlformats.org/officeDocument/2006/relationships" type="ellipse" r:blip="" zOrderOff="-15">
          <dgm:adjLst/>
        </dgm:shape>
        <dgm:presOf/>
        <dgm:constrLst/>
        <dgm:ruleLst/>
      </dgm:layoutNode>
      <dgm:layoutNode name="text4" styleLbl="revTx">
        <dgm:varLst>
          <dgm:bulletEnabled val="1"/>
        </dgm:varLst>
        <dgm:choose name="Name68">
          <dgm:if name="Name69" func="var" arg="dir" op="equ" val="norm">
            <dgm:choose name="Name70">
              <dgm:if name="Name71" axis="root des" ptType="all node" func="maxDepth" op="gt" val="1">
                <dgm:alg type="tx">
                  <dgm:param type="parTxLTRAlign" val="l"/>
                  <dgm:param type="parTxRTLAlign" val="r"/>
                </dgm:alg>
              </dgm:if>
              <dgm:else name="Name72">
                <dgm:alg type="tx">
                  <dgm:param type="parTxLTRAlign" val="l"/>
                  <dgm:param type="parTxRTLAlign" val="l"/>
                </dgm:alg>
              </dgm:else>
            </dgm:choose>
          </dgm:if>
          <dgm:else name="Name73">
            <dgm:choose name="Name74">
              <dgm:if name="Name75" axis="root des" ptType="all node" func="maxDepth" op="gt" val="1">
                <dgm:alg type="tx">
                  <dgm:param type="parTxLTRAlign" val="l"/>
                  <dgm:param type="parTxRTLAlign" val="r"/>
                </dgm:alg>
              </dgm:if>
              <dgm:else name="Name76">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77">
          <dgm:if name="Name78" func="var" arg="dir" op="equ" val="norm">
            <dgm:constrLst>
              <dgm:constr type="tMarg" refType="primFontSz" fact="0.1"/>
              <dgm:constr type="bMarg" refType="primFontSz" fact="0.1"/>
              <dgm:constr type="rMarg" refType="primFontSz" fact="0.1"/>
            </dgm:constrLst>
          </dgm:if>
          <dgm:else name="Name79">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4" styleLbl="callout">
        <dgm:alg type="sp"/>
        <dgm:shape xmlns:r="http://schemas.openxmlformats.org/officeDocument/2006/relationships" type="line" r:blip="">
          <dgm:adjLst/>
        </dgm:shape>
        <dgm:presOf/>
        <dgm:constrLst/>
        <dgm:ruleLst/>
      </dgm:layoutNode>
      <dgm:layoutNode name="d4" styleLbl="callout">
        <dgm:alg type="sp"/>
        <dgm:choose name="Name80">
          <dgm:if name="Name81" func="var" arg="dir" op="equ" val="norm">
            <dgm:shape xmlns:r="http://schemas.openxmlformats.org/officeDocument/2006/relationships" rot="90" type="line" r:blip="">
              <dgm:adjLst/>
            </dgm:shape>
          </dgm:if>
          <dgm:else name="Name82">
            <dgm:shape xmlns:r="http://schemas.openxmlformats.org/officeDocument/2006/relationships" rot="180" type="line" r:blip="">
              <dgm:adjLst/>
            </dgm:shape>
          </dgm:else>
        </dgm:choose>
        <dgm:presOf/>
        <dgm:constrLst/>
        <dgm:ruleLst/>
      </dgm:layoutNode>
    </dgm:forEach>
    <dgm:forEach name="Name83" axis="ch" ptType="node" st="5" cnt="1">
      <dgm:layoutNode name="circle5" styleLbl="lnNode1">
        <dgm:alg type="sp"/>
        <dgm:shape xmlns:r="http://schemas.openxmlformats.org/officeDocument/2006/relationships" type="ellipse" r:blip="" zOrderOff="-20">
          <dgm:adjLst/>
        </dgm:shape>
        <dgm:presOf/>
        <dgm:constrLst/>
        <dgm:ruleLst/>
      </dgm:layoutNode>
      <dgm:layoutNode name="text5" styleLbl="revTx">
        <dgm:varLst>
          <dgm:bulletEnabled val="1"/>
        </dgm:varLst>
        <dgm:choose name="Name84">
          <dgm:if name="Name85" func="var" arg="dir" op="equ" val="norm">
            <dgm:choose name="Name86">
              <dgm:if name="Name87" axis="root des" ptType="all node" func="maxDepth" op="gt" val="1">
                <dgm:alg type="tx">
                  <dgm:param type="parTxLTRAlign" val="l"/>
                  <dgm:param type="parTxRTLAlign" val="r"/>
                </dgm:alg>
              </dgm:if>
              <dgm:else name="Name88">
                <dgm:alg type="tx">
                  <dgm:param type="parTxLTRAlign" val="l"/>
                  <dgm:param type="parTxRTLAlign" val="l"/>
                </dgm:alg>
              </dgm:else>
            </dgm:choose>
          </dgm:if>
          <dgm:else name="Name89">
            <dgm:choose name="Name90">
              <dgm:if name="Name91" axis="root des" ptType="all node" func="maxDepth" op="gt" val="1">
                <dgm:alg type="tx">
                  <dgm:param type="parTxLTRAlign" val="l"/>
                  <dgm:param type="parTxRTLAlign" val="r"/>
                </dgm:alg>
              </dgm:if>
              <dgm:else name="Name92">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tMarg" refType="primFontSz" fact="0.1"/>
              <dgm:constr type="bMarg" refType="primFontSz" fact="0.1"/>
              <dgm:constr type="rMarg" refType="primFontSz" fact="0.1"/>
            </dgm:constrLst>
          </dgm:if>
          <dgm:else name="Name95">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5" styleLbl="callout">
        <dgm:alg type="sp"/>
        <dgm:shape xmlns:r="http://schemas.openxmlformats.org/officeDocument/2006/relationships" type="line" r:blip="">
          <dgm:adjLst/>
        </dgm:shape>
        <dgm:presOf/>
        <dgm:constrLst/>
        <dgm:ruleLst/>
      </dgm:layoutNode>
      <dgm:layoutNode name="d5" styleLbl="callout">
        <dgm:alg type="sp"/>
        <dgm:choose name="Name96">
          <dgm:if name="Name97" func="var" arg="dir" op="equ" val="norm">
            <dgm:shape xmlns:r="http://schemas.openxmlformats.org/officeDocument/2006/relationships" rot="90" type="line" r:blip="">
              <dgm:adjLst/>
            </dgm:shape>
          </dgm:if>
          <dgm:else name="Name98">
            <dgm:shape xmlns:r="http://schemas.openxmlformats.org/officeDocument/2006/relationships" rot="180" type="line" r:blip="">
              <dgm:adjLst/>
            </dgm:shape>
          </dgm:else>
        </dgm:choose>
        <dgm:presOf/>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0EA3CB-C500-4E44-AD82-8539F3810A41}" type="datetimeFigureOut">
              <a:rPr lang="es-ES" smtClean="0"/>
              <a:pPr/>
              <a:t>15/05/2011</a:t>
            </a:fld>
            <a:endParaRPr lang="es-ES"/>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1CF84BA-6736-4CFB-96E8-26937587494F}" type="slidenum">
              <a:rPr lang="es-ES" smtClean="0"/>
              <a:pPr/>
              <a:t>‹Nº›</a:t>
            </a:fld>
            <a:endParaRPr lang="es-E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61CF84BA-6736-4CFB-96E8-26937587494F}" type="slidenum">
              <a:rPr lang="es-ES" smtClean="0"/>
              <a:pPr/>
              <a:t>1</a:t>
            </a:fld>
            <a:endParaRPr lang="es-E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61CF84BA-6736-4CFB-96E8-26937587494F}" type="slidenum">
              <a:rPr lang="es-ES" smtClean="0"/>
              <a:pPr/>
              <a:t>10</a:t>
            </a:fld>
            <a:endParaRPr lang="es-E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61CF84BA-6736-4CFB-96E8-26937587494F}" type="slidenum">
              <a:rPr lang="es-ES" smtClean="0"/>
              <a:pPr/>
              <a:t>11</a:t>
            </a:fld>
            <a:endParaRPr lang="es-E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61CF84BA-6736-4CFB-96E8-26937587494F}" type="slidenum">
              <a:rPr lang="es-ES" smtClean="0"/>
              <a:pPr/>
              <a:t>12</a:t>
            </a:fld>
            <a:endParaRPr lang="es-E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61CF84BA-6736-4CFB-96E8-26937587494F}" type="slidenum">
              <a:rPr lang="es-ES" smtClean="0"/>
              <a:pPr/>
              <a:t>13</a:t>
            </a:fld>
            <a:endParaRPr lang="es-E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61CF84BA-6736-4CFB-96E8-26937587494F}" type="slidenum">
              <a:rPr lang="es-ES" smtClean="0"/>
              <a:pPr/>
              <a:t>14</a:t>
            </a:fld>
            <a:endParaRPr lang="es-E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61CF84BA-6736-4CFB-96E8-26937587494F}" type="slidenum">
              <a:rPr lang="es-ES" smtClean="0"/>
              <a:pPr/>
              <a:t>15</a:t>
            </a:fld>
            <a:endParaRPr lang="es-E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61CF84BA-6736-4CFB-96E8-26937587494F}" type="slidenum">
              <a:rPr lang="es-ES" smtClean="0"/>
              <a:pPr/>
              <a:t>16</a:t>
            </a:fld>
            <a:endParaRPr lang="es-E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61CF84BA-6736-4CFB-96E8-26937587494F}" type="slidenum">
              <a:rPr lang="es-ES" smtClean="0"/>
              <a:pPr/>
              <a:t>17</a:t>
            </a:fld>
            <a:endParaRPr lang="es-E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61CF84BA-6736-4CFB-96E8-26937587494F}" type="slidenum">
              <a:rPr lang="es-ES" smtClean="0"/>
              <a:pPr/>
              <a:t>18</a:t>
            </a:fld>
            <a:endParaRPr lang="es-E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61CF84BA-6736-4CFB-96E8-26937587494F}" type="slidenum">
              <a:rPr lang="es-ES" smtClean="0"/>
              <a:pPr/>
              <a:t>19</a:t>
            </a:fld>
            <a:endParaRPr lang="es-E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61CF84BA-6736-4CFB-96E8-26937587494F}" type="slidenum">
              <a:rPr lang="es-ES" smtClean="0"/>
              <a:pPr/>
              <a:t>2</a:t>
            </a:fld>
            <a:endParaRPr lang="es-E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61CF84BA-6736-4CFB-96E8-26937587494F}" type="slidenum">
              <a:rPr lang="es-ES" smtClean="0"/>
              <a:pPr/>
              <a:t>20</a:t>
            </a:fld>
            <a:endParaRPr lang="es-E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61CF84BA-6736-4CFB-96E8-26937587494F}" type="slidenum">
              <a:rPr lang="es-ES" smtClean="0"/>
              <a:pPr/>
              <a:t>21</a:t>
            </a:fld>
            <a:endParaRPr lang="es-E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61CF84BA-6736-4CFB-96E8-26937587494F}" type="slidenum">
              <a:rPr lang="es-ES" smtClean="0"/>
              <a:pPr/>
              <a:t>3</a:t>
            </a:fld>
            <a:endParaRPr lang="es-E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61CF84BA-6736-4CFB-96E8-26937587494F}" type="slidenum">
              <a:rPr lang="es-ES" smtClean="0"/>
              <a:pPr/>
              <a:t>4</a:t>
            </a:fld>
            <a:endParaRPr lang="es-E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61CF84BA-6736-4CFB-96E8-26937587494F}" type="slidenum">
              <a:rPr lang="es-ES" smtClean="0"/>
              <a:pPr/>
              <a:t>5</a:t>
            </a:fld>
            <a:endParaRPr lang="es-E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61CF84BA-6736-4CFB-96E8-26937587494F}" type="slidenum">
              <a:rPr lang="es-ES" smtClean="0"/>
              <a:pPr/>
              <a:t>6</a:t>
            </a:fld>
            <a:endParaRPr lang="es-E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61CF84BA-6736-4CFB-96E8-26937587494F}" type="slidenum">
              <a:rPr lang="es-ES" smtClean="0"/>
              <a:pPr/>
              <a:t>7</a:t>
            </a:fld>
            <a:endParaRPr lang="es-E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61CF84BA-6736-4CFB-96E8-26937587494F}" type="slidenum">
              <a:rPr lang="es-ES" smtClean="0"/>
              <a:pPr/>
              <a:t>8</a:t>
            </a:fld>
            <a:endParaRPr lang="es-E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61CF84BA-6736-4CFB-96E8-26937587494F}" type="slidenum">
              <a:rPr lang="es-ES" smtClean="0"/>
              <a:pPr/>
              <a:t>9</a:t>
            </a:fld>
            <a:endParaRPr lang="es-E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lvl1pPr>
              <a:defRPr/>
            </a:lvl1pPr>
          </a:lstStyle>
          <a:p>
            <a:endParaRPr lang="es-ES"/>
          </a:p>
        </p:txBody>
      </p:sp>
      <p:sp>
        <p:nvSpPr>
          <p:cNvPr id="5" name="4 Marcador de pie de página"/>
          <p:cNvSpPr>
            <a:spLocks noGrp="1"/>
          </p:cNvSpPr>
          <p:nvPr>
            <p:ph type="ftr" sz="quarter" idx="11"/>
          </p:nvPr>
        </p:nvSpPr>
        <p:spPr/>
        <p:txBody>
          <a:bodyPr/>
          <a:lstStyle>
            <a:lvl1pPr>
              <a:defRPr/>
            </a:lvl1pPr>
          </a:lstStyle>
          <a:p>
            <a:endParaRPr lang="es-ES"/>
          </a:p>
        </p:txBody>
      </p:sp>
      <p:sp>
        <p:nvSpPr>
          <p:cNvPr id="6" name="5 Marcador de número de diapositiva"/>
          <p:cNvSpPr>
            <a:spLocks noGrp="1"/>
          </p:cNvSpPr>
          <p:nvPr>
            <p:ph type="sldNum" sz="quarter" idx="12"/>
          </p:nvPr>
        </p:nvSpPr>
        <p:spPr/>
        <p:txBody>
          <a:bodyPr/>
          <a:lstStyle>
            <a:lvl1pPr>
              <a:defRPr/>
            </a:lvl1pPr>
          </a:lstStyle>
          <a:p>
            <a:fld id="{FA730730-3688-49CF-8743-DE3282391045}" type="slidenum">
              <a:rPr lang="es-ES"/>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endParaRPr lang="es-ES"/>
          </a:p>
        </p:txBody>
      </p:sp>
      <p:sp>
        <p:nvSpPr>
          <p:cNvPr id="5" name="4 Marcador de pie de página"/>
          <p:cNvSpPr>
            <a:spLocks noGrp="1"/>
          </p:cNvSpPr>
          <p:nvPr>
            <p:ph type="ftr" sz="quarter" idx="11"/>
          </p:nvPr>
        </p:nvSpPr>
        <p:spPr/>
        <p:txBody>
          <a:bodyPr/>
          <a:lstStyle>
            <a:lvl1pPr>
              <a:defRPr/>
            </a:lvl1pPr>
          </a:lstStyle>
          <a:p>
            <a:endParaRPr lang="es-ES"/>
          </a:p>
        </p:txBody>
      </p:sp>
      <p:sp>
        <p:nvSpPr>
          <p:cNvPr id="6" name="5 Marcador de número de diapositiva"/>
          <p:cNvSpPr>
            <a:spLocks noGrp="1"/>
          </p:cNvSpPr>
          <p:nvPr>
            <p:ph type="sldNum" sz="quarter" idx="12"/>
          </p:nvPr>
        </p:nvSpPr>
        <p:spPr/>
        <p:txBody>
          <a:bodyPr/>
          <a:lstStyle>
            <a:lvl1pPr>
              <a:defRPr/>
            </a:lvl1pPr>
          </a:lstStyle>
          <a:p>
            <a:fld id="{51F819B9-14D3-4648-AB3E-CF938AC05872}" type="slidenum">
              <a:rPr lang="es-ES"/>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endParaRPr lang="es-ES"/>
          </a:p>
        </p:txBody>
      </p:sp>
      <p:sp>
        <p:nvSpPr>
          <p:cNvPr id="5" name="4 Marcador de pie de página"/>
          <p:cNvSpPr>
            <a:spLocks noGrp="1"/>
          </p:cNvSpPr>
          <p:nvPr>
            <p:ph type="ftr" sz="quarter" idx="11"/>
          </p:nvPr>
        </p:nvSpPr>
        <p:spPr/>
        <p:txBody>
          <a:bodyPr/>
          <a:lstStyle>
            <a:lvl1pPr>
              <a:defRPr/>
            </a:lvl1pPr>
          </a:lstStyle>
          <a:p>
            <a:endParaRPr lang="es-ES"/>
          </a:p>
        </p:txBody>
      </p:sp>
      <p:sp>
        <p:nvSpPr>
          <p:cNvPr id="6" name="5 Marcador de número de diapositiva"/>
          <p:cNvSpPr>
            <a:spLocks noGrp="1"/>
          </p:cNvSpPr>
          <p:nvPr>
            <p:ph type="sldNum" sz="quarter" idx="12"/>
          </p:nvPr>
        </p:nvSpPr>
        <p:spPr/>
        <p:txBody>
          <a:bodyPr/>
          <a:lstStyle>
            <a:lvl1pPr>
              <a:defRPr/>
            </a:lvl1pPr>
          </a:lstStyle>
          <a:p>
            <a:fld id="{67A5D9CC-6F27-489F-AEB8-E21730E0A74A}" type="slidenum">
              <a:rPr lang="es-ES"/>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endParaRPr lang="es-ES"/>
          </a:p>
        </p:txBody>
      </p:sp>
      <p:sp>
        <p:nvSpPr>
          <p:cNvPr id="5" name="4 Marcador de pie de página"/>
          <p:cNvSpPr>
            <a:spLocks noGrp="1"/>
          </p:cNvSpPr>
          <p:nvPr>
            <p:ph type="ftr" sz="quarter" idx="11"/>
          </p:nvPr>
        </p:nvSpPr>
        <p:spPr/>
        <p:txBody>
          <a:bodyPr/>
          <a:lstStyle>
            <a:lvl1pPr>
              <a:defRPr/>
            </a:lvl1pPr>
          </a:lstStyle>
          <a:p>
            <a:endParaRPr lang="es-ES"/>
          </a:p>
        </p:txBody>
      </p:sp>
      <p:sp>
        <p:nvSpPr>
          <p:cNvPr id="6" name="5 Marcador de número de diapositiva"/>
          <p:cNvSpPr>
            <a:spLocks noGrp="1"/>
          </p:cNvSpPr>
          <p:nvPr>
            <p:ph type="sldNum" sz="quarter" idx="12"/>
          </p:nvPr>
        </p:nvSpPr>
        <p:spPr/>
        <p:txBody>
          <a:bodyPr/>
          <a:lstStyle>
            <a:lvl1pPr>
              <a:defRPr/>
            </a:lvl1pPr>
          </a:lstStyle>
          <a:p>
            <a:fld id="{3A2745F5-100C-4CE2-B9FE-A9A729E79660}" type="slidenum">
              <a:rPr lang="es-ES"/>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lvl1pPr>
              <a:defRPr/>
            </a:lvl1pPr>
          </a:lstStyle>
          <a:p>
            <a:endParaRPr lang="es-ES"/>
          </a:p>
        </p:txBody>
      </p:sp>
      <p:sp>
        <p:nvSpPr>
          <p:cNvPr id="5" name="4 Marcador de pie de página"/>
          <p:cNvSpPr>
            <a:spLocks noGrp="1"/>
          </p:cNvSpPr>
          <p:nvPr>
            <p:ph type="ftr" sz="quarter" idx="11"/>
          </p:nvPr>
        </p:nvSpPr>
        <p:spPr/>
        <p:txBody>
          <a:bodyPr/>
          <a:lstStyle>
            <a:lvl1pPr>
              <a:defRPr/>
            </a:lvl1pPr>
          </a:lstStyle>
          <a:p>
            <a:endParaRPr lang="es-ES"/>
          </a:p>
        </p:txBody>
      </p:sp>
      <p:sp>
        <p:nvSpPr>
          <p:cNvPr id="6" name="5 Marcador de número de diapositiva"/>
          <p:cNvSpPr>
            <a:spLocks noGrp="1"/>
          </p:cNvSpPr>
          <p:nvPr>
            <p:ph type="sldNum" sz="quarter" idx="12"/>
          </p:nvPr>
        </p:nvSpPr>
        <p:spPr/>
        <p:txBody>
          <a:bodyPr/>
          <a:lstStyle>
            <a:lvl1pPr>
              <a:defRPr/>
            </a:lvl1pPr>
          </a:lstStyle>
          <a:p>
            <a:fld id="{C839BD34-E1FF-45B2-BAE7-7852CE8F6434}" type="slidenum">
              <a:rPr lang="es-ES"/>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lvl1pPr>
              <a:defRPr/>
            </a:lvl1pPr>
          </a:lstStyle>
          <a:p>
            <a:endParaRPr lang="es-ES"/>
          </a:p>
        </p:txBody>
      </p:sp>
      <p:sp>
        <p:nvSpPr>
          <p:cNvPr id="6" name="5 Marcador de pie de página"/>
          <p:cNvSpPr>
            <a:spLocks noGrp="1"/>
          </p:cNvSpPr>
          <p:nvPr>
            <p:ph type="ftr" sz="quarter" idx="11"/>
          </p:nvPr>
        </p:nvSpPr>
        <p:spPr/>
        <p:txBody>
          <a:bodyPr/>
          <a:lstStyle>
            <a:lvl1pPr>
              <a:defRPr/>
            </a:lvl1pPr>
          </a:lstStyle>
          <a:p>
            <a:endParaRPr lang="es-ES"/>
          </a:p>
        </p:txBody>
      </p:sp>
      <p:sp>
        <p:nvSpPr>
          <p:cNvPr id="7" name="6 Marcador de número de diapositiva"/>
          <p:cNvSpPr>
            <a:spLocks noGrp="1"/>
          </p:cNvSpPr>
          <p:nvPr>
            <p:ph type="sldNum" sz="quarter" idx="12"/>
          </p:nvPr>
        </p:nvSpPr>
        <p:spPr/>
        <p:txBody>
          <a:bodyPr/>
          <a:lstStyle>
            <a:lvl1pPr>
              <a:defRPr/>
            </a:lvl1pPr>
          </a:lstStyle>
          <a:p>
            <a:fld id="{29170999-2335-4BBD-A848-99E0C408E41A}" type="slidenum">
              <a:rPr lang="es-ES"/>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lvl1pPr>
              <a:defRPr/>
            </a:lvl1pPr>
          </a:lstStyle>
          <a:p>
            <a:endParaRPr lang="es-ES"/>
          </a:p>
        </p:txBody>
      </p:sp>
      <p:sp>
        <p:nvSpPr>
          <p:cNvPr id="8" name="7 Marcador de pie de página"/>
          <p:cNvSpPr>
            <a:spLocks noGrp="1"/>
          </p:cNvSpPr>
          <p:nvPr>
            <p:ph type="ftr" sz="quarter" idx="11"/>
          </p:nvPr>
        </p:nvSpPr>
        <p:spPr/>
        <p:txBody>
          <a:bodyPr/>
          <a:lstStyle>
            <a:lvl1pPr>
              <a:defRPr/>
            </a:lvl1pPr>
          </a:lstStyle>
          <a:p>
            <a:endParaRPr lang="es-ES"/>
          </a:p>
        </p:txBody>
      </p:sp>
      <p:sp>
        <p:nvSpPr>
          <p:cNvPr id="9" name="8 Marcador de número de diapositiva"/>
          <p:cNvSpPr>
            <a:spLocks noGrp="1"/>
          </p:cNvSpPr>
          <p:nvPr>
            <p:ph type="sldNum" sz="quarter" idx="12"/>
          </p:nvPr>
        </p:nvSpPr>
        <p:spPr/>
        <p:txBody>
          <a:bodyPr/>
          <a:lstStyle>
            <a:lvl1pPr>
              <a:defRPr/>
            </a:lvl1pPr>
          </a:lstStyle>
          <a:p>
            <a:fld id="{C191E041-BCEF-4B76-BB91-2A039F47B705}" type="slidenum">
              <a:rPr lang="es-ES"/>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lvl1pPr>
              <a:defRPr/>
            </a:lvl1pPr>
          </a:lstStyle>
          <a:p>
            <a:endParaRPr lang="es-ES"/>
          </a:p>
        </p:txBody>
      </p:sp>
      <p:sp>
        <p:nvSpPr>
          <p:cNvPr id="4" name="3 Marcador de pie de página"/>
          <p:cNvSpPr>
            <a:spLocks noGrp="1"/>
          </p:cNvSpPr>
          <p:nvPr>
            <p:ph type="ftr" sz="quarter" idx="11"/>
          </p:nvPr>
        </p:nvSpPr>
        <p:spPr/>
        <p:txBody>
          <a:bodyPr/>
          <a:lstStyle>
            <a:lvl1pPr>
              <a:defRPr/>
            </a:lvl1pPr>
          </a:lstStyle>
          <a:p>
            <a:endParaRPr lang="es-ES"/>
          </a:p>
        </p:txBody>
      </p:sp>
      <p:sp>
        <p:nvSpPr>
          <p:cNvPr id="5" name="4 Marcador de número de diapositiva"/>
          <p:cNvSpPr>
            <a:spLocks noGrp="1"/>
          </p:cNvSpPr>
          <p:nvPr>
            <p:ph type="sldNum" sz="quarter" idx="12"/>
          </p:nvPr>
        </p:nvSpPr>
        <p:spPr/>
        <p:txBody>
          <a:bodyPr/>
          <a:lstStyle>
            <a:lvl1pPr>
              <a:defRPr/>
            </a:lvl1pPr>
          </a:lstStyle>
          <a:p>
            <a:fld id="{C2F3B652-104B-4AFD-A964-4F7427204AD5}" type="slidenum">
              <a:rPr lang="es-ES"/>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lvl1pPr>
              <a:defRPr/>
            </a:lvl1pPr>
          </a:lstStyle>
          <a:p>
            <a:endParaRPr lang="es-ES"/>
          </a:p>
        </p:txBody>
      </p:sp>
      <p:sp>
        <p:nvSpPr>
          <p:cNvPr id="3" name="2 Marcador de pie de página"/>
          <p:cNvSpPr>
            <a:spLocks noGrp="1"/>
          </p:cNvSpPr>
          <p:nvPr>
            <p:ph type="ftr" sz="quarter" idx="11"/>
          </p:nvPr>
        </p:nvSpPr>
        <p:spPr/>
        <p:txBody>
          <a:bodyPr/>
          <a:lstStyle>
            <a:lvl1pPr>
              <a:defRPr/>
            </a:lvl1pPr>
          </a:lstStyle>
          <a:p>
            <a:endParaRPr lang="es-ES"/>
          </a:p>
        </p:txBody>
      </p:sp>
      <p:sp>
        <p:nvSpPr>
          <p:cNvPr id="4" name="3 Marcador de número de diapositiva"/>
          <p:cNvSpPr>
            <a:spLocks noGrp="1"/>
          </p:cNvSpPr>
          <p:nvPr>
            <p:ph type="sldNum" sz="quarter" idx="12"/>
          </p:nvPr>
        </p:nvSpPr>
        <p:spPr/>
        <p:txBody>
          <a:bodyPr/>
          <a:lstStyle>
            <a:lvl1pPr>
              <a:defRPr/>
            </a:lvl1pPr>
          </a:lstStyle>
          <a:p>
            <a:fld id="{A5FA5668-5253-4E6F-98B9-02653E9E084F}" type="slidenum">
              <a:rPr lang="es-ES"/>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lvl1pPr>
              <a:defRPr/>
            </a:lvl1pPr>
          </a:lstStyle>
          <a:p>
            <a:endParaRPr lang="es-ES"/>
          </a:p>
        </p:txBody>
      </p:sp>
      <p:sp>
        <p:nvSpPr>
          <p:cNvPr id="6" name="5 Marcador de pie de página"/>
          <p:cNvSpPr>
            <a:spLocks noGrp="1"/>
          </p:cNvSpPr>
          <p:nvPr>
            <p:ph type="ftr" sz="quarter" idx="11"/>
          </p:nvPr>
        </p:nvSpPr>
        <p:spPr/>
        <p:txBody>
          <a:bodyPr/>
          <a:lstStyle>
            <a:lvl1pPr>
              <a:defRPr/>
            </a:lvl1pPr>
          </a:lstStyle>
          <a:p>
            <a:endParaRPr lang="es-ES"/>
          </a:p>
        </p:txBody>
      </p:sp>
      <p:sp>
        <p:nvSpPr>
          <p:cNvPr id="7" name="6 Marcador de número de diapositiva"/>
          <p:cNvSpPr>
            <a:spLocks noGrp="1"/>
          </p:cNvSpPr>
          <p:nvPr>
            <p:ph type="sldNum" sz="quarter" idx="12"/>
          </p:nvPr>
        </p:nvSpPr>
        <p:spPr/>
        <p:txBody>
          <a:bodyPr/>
          <a:lstStyle>
            <a:lvl1pPr>
              <a:defRPr/>
            </a:lvl1pPr>
          </a:lstStyle>
          <a:p>
            <a:fld id="{F752B9AD-D86E-4496-A296-90F5BF562A34}" type="slidenum">
              <a:rPr lang="es-ES"/>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lvl1pPr>
              <a:defRPr/>
            </a:lvl1pPr>
          </a:lstStyle>
          <a:p>
            <a:endParaRPr lang="es-ES"/>
          </a:p>
        </p:txBody>
      </p:sp>
      <p:sp>
        <p:nvSpPr>
          <p:cNvPr id="6" name="5 Marcador de pie de página"/>
          <p:cNvSpPr>
            <a:spLocks noGrp="1"/>
          </p:cNvSpPr>
          <p:nvPr>
            <p:ph type="ftr" sz="quarter" idx="11"/>
          </p:nvPr>
        </p:nvSpPr>
        <p:spPr/>
        <p:txBody>
          <a:bodyPr/>
          <a:lstStyle>
            <a:lvl1pPr>
              <a:defRPr/>
            </a:lvl1pPr>
          </a:lstStyle>
          <a:p>
            <a:endParaRPr lang="es-ES"/>
          </a:p>
        </p:txBody>
      </p:sp>
      <p:sp>
        <p:nvSpPr>
          <p:cNvPr id="7" name="6 Marcador de número de diapositiva"/>
          <p:cNvSpPr>
            <a:spLocks noGrp="1"/>
          </p:cNvSpPr>
          <p:nvPr>
            <p:ph type="sldNum" sz="quarter" idx="12"/>
          </p:nvPr>
        </p:nvSpPr>
        <p:spPr/>
        <p:txBody>
          <a:bodyPr/>
          <a:lstStyle>
            <a:lvl1pPr>
              <a:defRPr/>
            </a:lvl1pPr>
          </a:lstStyle>
          <a:p>
            <a:fld id="{68F77E83-BB46-4C12-BF84-F83C793CDA74}" type="slidenum">
              <a:rPr lang="es-ES"/>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folHlink"/>
            </a:gs>
            <a:gs pos="100000">
              <a:schemeClr val="folHlink">
                <a:gamma/>
                <a:shade val="46275"/>
                <a:invGamma/>
              </a:schemeClr>
            </a:gs>
          </a:gsLst>
          <a:lin ang="54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s-ES" smtClean="0"/>
              <a:t>Haga clic para cambiar el estilo de título	</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s-E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s-E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8833A45D-1EB6-4920-A6AF-8C95A44C8954}" type="slidenum">
              <a:rPr lang="es-ES"/>
              <a:pPr/>
              <a:t>‹Nº›</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microsoft.com/office/2007/relationships/diagramDrawing" Target="../diagrams/drawing7.xml"/><Relationship Id="rId13" Type="http://schemas.microsoft.com/office/2007/relationships/diagramDrawing" Target="../diagrams/drawing8.xml"/><Relationship Id="rId3" Type="http://schemas.openxmlformats.org/officeDocument/2006/relationships/image" Target="../media/image1.png"/><Relationship Id="rId7" Type="http://schemas.openxmlformats.org/officeDocument/2006/relationships/diagramColors" Target="../diagrams/colors7.xml"/><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image" Target="../media/image1.png"/><Relationship Id="rId7" Type="http://schemas.openxmlformats.org/officeDocument/2006/relationships/diagramColors" Target="../diagrams/colors8.xm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s>
</file>

<file path=ppt/slides/_rels/slide1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slide" Target="slide9.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slide" Target="slide11.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slide" Target="slide11.xml"/></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png"/><Relationship Id="rId7" Type="http://schemas.openxmlformats.org/officeDocument/2006/relationships/diagramColors" Target="../diagrams/colors1.xm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slide" Target="slide14.xml"/><Relationship Id="rId5" Type="http://schemas.openxmlformats.org/officeDocument/2006/relationships/hyperlink" Target="http://www.vatican.va/edocs/ESL0043/__PD.HTM" TargetMode="External"/><Relationship Id="rId4" Type="http://schemas.openxmlformats.org/officeDocument/2006/relationships/hyperlink" Target="http://www.vatican.va/edocs/ESL0042/__P5.HTM" TargetMode="External"/></Relationships>
</file>

<file path=ppt/slides/_rels/slide3.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png"/><Relationship Id="rId7" Type="http://schemas.openxmlformats.org/officeDocument/2006/relationships/diagramColors" Target="../diagrams/colors2.xm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4.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png"/><Relationship Id="rId7" Type="http://schemas.openxmlformats.org/officeDocument/2006/relationships/diagramColors" Target="../diagrams/colors3.xm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5.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1.png"/><Relationship Id="rId7" Type="http://schemas.openxmlformats.org/officeDocument/2006/relationships/diagramColors" Target="../diagrams/colors4.xml"/><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1.png"/><Relationship Id="rId7" Type="http://schemas.openxmlformats.org/officeDocument/2006/relationships/diagramColors" Target="../diagrams/colors5.xm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slide" Target="slide15.xml"/></Relationships>
</file>

<file path=ppt/slides/_rels/slide9.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1.png"/><Relationship Id="rId7" Type="http://schemas.openxmlformats.org/officeDocument/2006/relationships/diagramColors" Target="../diagrams/colors6.xml"/><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0">
          <a:gsLst>
            <a:gs pos="0">
              <a:srgbClr val="BCFF01">
                <a:gamma/>
                <a:shade val="46275"/>
                <a:invGamma/>
              </a:srgbClr>
            </a:gs>
            <a:gs pos="50000">
              <a:srgbClr val="BCFF01"/>
            </a:gs>
            <a:gs pos="100000">
              <a:srgbClr val="BCFF01">
                <a:gamma/>
                <a:shade val="46275"/>
                <a:invGamma/>
              </a:srgbClr>
            </a:gs>
          </a:gsLst>
          <a:lin ang="54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1142976" y="2857496"/>
            <a:ext cx="6715140" cy="1014407"/>
          </a:xfrm>
        </p:spPr>
        <p:txBody>
          <a:bodyPr/>
          <a:lstStyle/>
          <a:p>
            <a:r>
              <a:rPr lang="es-ES" sz="8000" dirty="0" smtClean="0">
                <a:latin typeface="Times New Roman" pitchFamily="18" charset="0"/>
                <a:cs typeface="Times New Roman" pitchFamily="18" charset="0"/>
              </a:rPr>
              <a:t>      Modelo </a:t>
            </a:r>
            <a:br>
              <a:rPr lang="es-ES" sz="8000" dirty="0" smtClean="0">
                <a:latin typeface="Times New Roman" pitchFamily="18" charset="0"/>
                <a:cs typeface="Times New Roman" pitchFamily="18" charset="0"/>
              </a:rPr>
            </a:br>
            <a:r>
              <a:rPr lang="es-ES" sz="8000" dirty="0" smtClean="0">
                <a:latin typeface="Times New Roman" pitchFamily="18" charset="0"/>
                <a:cs typeface="Times New Roman" pitchFamily="18" charset="0"/>
              </a:rPr>
              <a:t>de Acción                      Social</a:t>
            </a:r>
            <a:br>
              <a:rPr lang="es-ES" sz="8000" dirty="0" smtClean="0">
                <a:latin typeface="Times New Roman" pitchFamily="18" charset="0"/>
                <a:cs typeface="Times New Roman" pitchFamily="18" charset="0"/>
              </a:rPr>
            </a:br>
            <a:r>
              <a:rPr lang="es-ES" sz="8000" dirty="0" smtClean="0">
                <a:latin typeface="Times New Roman" pitchFamily="18" charset="0"/>
                <a:cs typeface="Times New Roman" pitchFamily="18" charset="0"/>
              </a:rPr>
              <a:t>(</a:t>
            </a:r>
            <a:r>
              <a:rPr lang="es-ES" sz="8000" dirty="0" smtClean="0">
                <a:latin typeface="Times New Roman" pitchFamily="18" charset="0"/>
                <a:cs typeface="Times New Roman" pitchFamily="18" charset="0"/>
              </a:rPr>
              <a:t>III)</a:t>
            </a:r>
            <a:r>
              <a:rPr lang="es-ES" dirty="0" smtClean="0"/>
              <a:t/>
            </a:r>
            <a:br>
              <a:rPr lang="es-ES" dirty="0" smtClean="0"/>
            </a:br>
            <a:r>
              <a:rPr lang="es-ES" dirty="0" smtClean="0"/>
              <a:t/>
            </a:r>
            <a:br>
              <a:rPr lang="es-ES" dirty="0" smtClean="0"/>
            </a:br>
            <a:r>
              <a:rPr lang="es-ES" sz="4000" b="1" i="1" dirty="0">
                <a:latin typeface="Times New Roman" pitchFamily="18" charset="0"/>
                <a:cs typeface="Times New Roman" pitchFamily="18" charset="0"/>
              </a:rPr>
              <a:t>C</a:t>
            </a:r>
            <a:r>
              <a:rPr lang="es-ES" sz="4000" b="1" i="1" dirty="0" smtClean="0">
                <a:latin typeface="Times New Roman" pitchFamily="18" charset="0"/>
                <a:cs typeface="Times New Roman" pitchFamily="18" charset="0"/>
              </a:rPr>
              <a:t>áritas del Arciprestazgo 2</a:t>
            </a:r>
            <a:endParaRPr lang="es-ES" sz="4000" b="1" i="1" dirty="0">
              <a:latin typeface="Times New Roman" pitchFamily="18" charset="0"/>
              <a:cs typeface="Times New Roman" pitchFamily="18" charset="0"/>
            </a:endParaRPr>
          </a:p>
        </p:txBody>
      </p:sp>
      <p:pic>
        <p:nvPicPr>
          <p:cNvPr id="2053" name="Picture 5"/>
          <p:cNvPicPr>
            <a:picLocks noChangeAspect="1" noChangeArrowheads="1"/>
          </p:cNvPicPr>
          <p:nvPr/>
        </p:nvPicPr>
        <p:blipFill>
          <a:blip r:embed="rId3" cstate="print"/>
          <a:srcRect/>
          <a:stretch>
            <a:fillRect/>
          </a:stretch>
        </p:blipFill>
        <p:spPr bwMode="auto">
          <a:xfrm>
            <a:off x="1" y="0"/>
            <a:ext cx="2000232" cy="100596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428860" y="0"/>
            <a:ext cx="6715140" cy="1014407"/>
          </a:xfrm>
        </p:spPr>
        <p:txBody>
          <a:bodyPr/>
          <a:lstStyle/>
          <a:p>
            <a:r>
              <a:rPr lang="es-ES" dirty="0" smtClean="0"/>
              <a:t>modelo de acción social</a:t>
            </a:r>
            <a:br>
              <a:rPr lang="es-ES" dirty="0" smtClean="0"/>
            </a:br>
            <a:r>
              <a:rPr lang="es-ES" sz="2800" b="1" i="1" dirty="0">
                <a:latin typeface="Times New Roman" pitchFamily="18" charset="0"/>
                <a:cs typeface="Times New Roman" pitchFamily="18" charset="0"/>
              </a:rPr>
              <a:t>C</a:t>
            </a:r>
            <a:r>
              <a:rPr lang="es-ES" sz="2800" b="1" i="1" dirty="0" smtClean="0">
                <a:latin typeface="Times New Roman" pitchFamily="18" charset="0"/>
                <a:cs typeface="Times New Roman" pitchFamily="18" charset="0"/>
              </a:rPr>
              <a:t>áritas del Arciprestazgo 2</a:t>
            </a:r>
            <a:endParaRPr lang="es-ES" sz="2800" b="1" i="1" dirty="0">
              <a:latin typeface="Times New Roman" pitchFamily="18" charset="0"/>
              <a:cs typeface="Times New Roman" pitchFamily="18" charset="0"/>
            </a:endParaRPr>
          </a:p>
        </p:txBody>
      </p:sp>
      <p:pic>
        <p:nvPicPr>
          <p:cNvPr id="2053" name="Picture 5"/>
          <p:cNvPicPr>
            <a:picLocks noChangeAspect="1" noChangeArrowheads="1"/>
          </p:cNvPicPr>
          <p:nvPr/>
        </p:nvPicPr>
        <p:blipFill>
          <a:blip r:embed="rId3" cstate="print"/>
          <a:srcRect/>
          <a:stretch>
            <a:fillRect/>
          </a:stretch>
        </p:blipFill>
        <p:spPr bwMode="auto">
          <a:xfrm>
            <a:off x="1" y="0"/>
            <a:ext cx="2000232" cy="1005965"/>
          </a:xfrm>
          <a:prstGeom prst="rect">
            <a:avLst/>
          </a:prstGeom>
          <a:noFill/>
          <a:ln w="9525">
            <a:noFill/>
            <a:miter lim="800000"/>
            <a:headEnd/>
            <a:tailEnd/>
          </a:ln>
          <a:effectLst/>
        </p:spPr>
      </p:pic>
      <p:sp>
        <p:nvSpPr>
          <p:cNvPr id="5" name="4 Rectángulo"/>
          <p:cNvSpPr/>
          <p:nvPr/>
        </p:nvSpPr>
        <p:spPr>
          <a:xfrm>
            <a:off x="428596" y="3429000"/>
            <a:ext cx="8358246" cy="2862322"/>
          </a:xfrm>
          <a:prstGeom prst="rect">
            <a:avLst/>
          </a:prstGeom>
        </p:spPr>
        <p:txBody>
          <a:bodyPr wrap="square">
            <a:spAutoFit/>
          </a:bodyPr>
          <a:lstStyle/>
          <a:p>
            <a:pPr algn="just"/>
            <a:r>
              <a:rPr lang="es-ES" sz="3000" b="1" i="1" dirty="0" smtClean="0">
                <a:latin typeface="Times New Roman" pitchFamily="18" charset="0"/>
                <a:cs typeface="Times New Roman" pitchFamily="18" charset="0"/>
              </a:rPr>
              <a:t>Un “Método” que no es simplemente instrumental sino que implica el sentido de lo que queremos hacer en la forma de hacerlo. Parte de las </a:t>
            </a:r>
            <a:r>
              <a:rPr lang="es-ES" sz="3000" b="1" i="1" dirty="0" smtClean="0">
                <a:solidFill>
                  <a:srgbClr val="FF0000"/>
                </a:solidFill>
                <a:latin typeface="Times New Roman" pitchFamily="18" charset="0"/>
                <a:cs typeface="Times New Roman" pitchFamily="18" charset="0"/>
              </a:rPr>
              <a:t>huellas biográficas</a:t>
            </a:r>
            <a:r>
              <a:rPr lang="es-ES" sz="3000" b="1" i="1" dirty="0" smtClean="0">
                <a:latin typeface="Times New Roman" pitchFamily="18" charset="0"/>
                <a:cs typeface="Times New Roman" pitchFamily="18" charset="0"/>
              </a:rPr>
              <a:t> de cada persona, entabla un </a:t>
            </a:r>
            <a:r>
              <a:rPr lang="es-ES" sz="3000" b="1" i="1" dirty="0" smtClean="0">
                <a:solidFill>
                  <a:srgbClr val="FF0000"/>
                </a:solidFill>
                <a:latin typeface="Times New Roman" pitchFamily="18" charset="0"/>
                <a:cs typeface="Times New Roman" pitchFamily="18" charset="0"/>
              </a:rPr>
              <a:t>encuentro verdadero</a:t>
            </a:r>
            <a:r>
              <a:rPr lang="es-ES" sz="3000" b="1" i="1" dirty="0" smtClean="0">
                <a:latin typeface="Times New Roman" pitchFamily="18" charset="0"/>
                <a:cs typeface="Times New Roman" pitchFamily="18" charset="0"/>
              </a:rPr>
              <a:t> y no tiene prisa pues su tiempo es el del </a:t>
            </a:r>
            <a:r>
              <a:rPr lang="es-ES" sz="3000" b="1" i="1" dirty="0" smtClean="0">
                <a:solidFill>
                  <a:srgbClr val="FF0000"/>
                </a:solidFill>
                <a:latin typeface="Times New Roman" pitchFamily="18" charset="0"/>
                <a:cs typeface="Times New Roman" pitchFamily="18" charset="0"/>
              </a:rPr>
              <a:t>Reino de Dios</a:t>
            </a:r>
            <a:r>
              <a:rPr lang="es-ES" sz="3000" b="1" i="1" dirty="0" smtClean="0">
                <a:latin typeface="Times New Roman" pitchFamily="18" charset="0"/>
                <a:cs typeface="Times New Roman" pitchFamily="18" charset="0"/>
              </a:rPr>
              <a:t>. </a:t>
            </a:r>
            <a:endParaRPr lang="es-ES" sz="3000" dirty="0"/>
          </a:p>
        </p:txBody>
      </p:sp>
      <p:sp>
        <p:nvSpPr>
          <p:cNvPr id="7" name="Rectangle 3"/>
          <p:cNvSpPr txBox="1">
            <a:spLocks noChangeArrowheads="1"/>
          </p:cNvSpPr>
          <p:nvPr/>
        </p:nvSpPr>
        <p:spPr bwMode="auto">
          <a:xfrm>
            <a:off x="214282" y="1142984"/>
            <a:ext cx="8929718" cy="85725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s-ES" sz="3600" b="0" i="0" u="none" strike="noStrike" kern="0" cap="none" spc="0" normalizeH="0" baseline="0" noProof="0" dirty="0" smtClean="0">
                <a:ln>
                  <a:noFill/>
                </a:ln>
                <a:solidFill>
                  <a:schemeClr val="tx1"/>
                </a:solidFill>
                <a:effectLst/>
                <a:uLnTx/>
                <a:uFillTx/>
                <a:latin typeface="+mn-lt"/>
                <a:ea typeface="+mn-ea"/>
                <a:cs typeface="+mn-cs"/>
              </a:rPr>
              <a:t>III. </a:t>
            </a:r>
            <a:r>
              <a:rPr kumimoji="0" lang="es-ES" sz="3600" b="1" i="0" u="none" strike="noStrike" kern="0" cap="small" spc="0" normalizeH="0" baseline="0" noProof="0" dirty="0" smtClean="0">
                <a:ln>
                  <a:noFill/>
                </a:ln>
                <a:solidFill>
                  <a:schemeClr val="tx1"/>
                </a:solidFill>
                <a:effectLst/>
                <a:uLnTx/>
                <a:uFillTx/>
                <a:latin typeface="+mn-lt"/>
                <a:ea typeface="+mn-ea"/>
                <a:cs typeface="+mn-cs"/>
              </a:rPr>
              <a:t>Características de la Acción</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s-ES" sz="3600" b="1" i="0" u="none" strike="noStrike" kern="0" cap="small" spc="0" normalizeH="0" baseline="0" noProof="0" dirty="0" smtClean="0">
                <a:ln>
                  <a:noFill/>
                </a:ln>
                <a:solidFill>
                  <a:schemeClr val="tx1"/>
                </a:solidFill>
                <a:effectLst/>
                <a:uLnTx/>
                <a:uFillTx/>
                <a:latin typeface="+mn-lt"/>
                <a:ea typeface="+mn-ea"/>
                <a:cs typeface="+mn-cs"/>
              </a:rPr>
              <a:t>3. </a:t>
            </a:r>
            <a:r>
              <a:rPr kumimoji="0" lang="es-ES" sz="2800" b="1" i="0" u="none" strike="noStrike" kern="0" cap="small" spc="0" normalizeH="0" baseline="0" noProof="0" dirty="0" smtClean="0">
                <a:ln>
                  <a:noFill/>
                </a:ln>
                <a:solidFill>
                  <a:schemeClr val="tx1"/>
                </a:solidFill>
                <a:effectLst/>
                <a:uLnTx/>
                <a:uFillTx/>
                <a:latin typeface="+mn-lt"/>
                <a:ea typeface="+mn-ea"/>
                <a:cs typeface="+mn-cs"/>
              </a:rPr>
              <a:t>Que se despliega en un método que haga posible el diálogo</a:t>
            </a:r>
            <a:r>
              <a:rPr kumimoji="0" lang="es-ES" sz="2800" b="1" i="0" u="none" strike="noStrike" kern="0" cap="small" spc="0" normalizeH="0" noProof="0" dirty="0" smtClean="0">
                <a:ln>
                  <a:noFill/>
                </a:ln>
                <a:solidFill>
                  <a:schemeClr val="tx1"/>
                </a:solidFill>
                <a:effectLst/>
                <a:uLnTx/>
                <a:uFillTx/>
                <a:latin typeface="+mn-lt"/>
                <a:ea typeface="+mn-ea"/>
                <a:cs typeface="+mn-cs"/>
              </a:rPr>
              <a:t> social</a:t>
            </a:r>
            <a:endParaRPr kumimoji="0" lang="es-ES" sz="2800" b="1" i="0" u="none" strike="noStrike" kern="0" cap="small"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rotWithShape="0">
          <a:gsLst>
            <a:gs pos="0">
              <a:srgbClr val="BCFF01">
                <a:gamma/>
                <a:shade val="46275"/>
                <a:invGamma/>
              </a:srgbClr>
            </a:gs>
            <a:gs pos="50000">
              <a:srgbClr val="BCFF01"/>
            </a:gs>
            <a:gs pos="100000">
              <a:srgbClr val="BCFF01">
                <a:gamma/>
                <a:shade val="46275"/>
                <a:invGamma/>
              </a:srgbClr>
            </a:gs>
          </a:gsLst>
          <a:lin ang="54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428860" y="0"/>
            <a:ext cx="6715140" cy="1014407"/>
          </a:xfrm>
        </p:spPr>
        <p:txBody>
          <a:bodyPr/>
          <a:lstStyle/>
          <a:p>
            <a:r>
              <a:rPr lang="es-ES" dirty="0" smtClean="0"/>
              <a:t>modelo de acción social</a:t>
            </a:r>
            <a:br>
              <a:rPr lang="es-ES" dirty="0" smtClean="0"/>
            </a:br>
            <a:r>
              <a:rPr lang="es-ES" sz="2800" b="1" i="1" dirty="0">
                <a:latin typeface="Times New Roman" pitchFamily="18" charset="0"/>
                <a:cs typeface="Times New Roman" pitchFamily="18" charset="0"/>
              </a:rPr>
              <a:t>C</a:t>
            </a:r>
            <a:r>
              <a:rPr lang="es-ES" sz="2800" b="1" i="1" dirty="0" smtClean="0">
                <a:latin typeface="Times New Roman" pitchFamily="18" charset="0"/>
                <a:cs typeface="Times New Roman" pitchFamily="18" charset="0"/>
              </a:rPr>
              <a:t>áritas del Arciprestazgo 2</a:t>
            </a:r>
            <a:endParaRPr lang="es-ES" sz="2800" b="1" i="1" dirty="0">
              <a:latin typeface="Times New Roman" pitchFamily="18" charset="0"/>
              <a:cs typeface="Times New Roman" pitchFamily="18" charset="0"/>
            </a:endParaRPr>
          </a:p>
        </p:txBody>
      </p:sp>
      <p:pic>
        <p:nvPicPr>
          <p:cNvPr id="2053" name="Picture 5"/>
          <p:cNvPicPr>
            <a:picLocks noChangeAspect="1" noChangeArrowheads="1"/>
          </p:cNvPicPr>
          <p:nvPr/>
        </p:nvPicPr>
        <p:blipFill>
          <a:blip r:embed="rId3" cstate="print"/>
          <a:srcRect/>
          <a:stretch>
            <a:fillRect/>
          </a:stretch>
        </p:blipFill>
        <p:spPr bwMode="auto">
          <a:xfrm>
            <a:off x="1" y="0"/>
            <a:ext cx="2000232" cy="1005965"/>
          </a:xfrm>
          <a:prstGeom prst="rect">
            <a:avLst/>
          </a:prstGeom>
          <a:noFill/>
          <a:ln w="9525">
            <a:noFill/>
            <a:miter lim="800000"/>
            <a:headEnd/>
            <a:tailEnd/>
          </a:ln>
          <a:effectLst/>
        </p:spPr>
      </p:pic>
      <p:sp>
        <p:nvSpPr>
          <p:cNvPr id="10" name="Rectangle 3"/>
          <p:cNvSpPr txBox="1">
            <a:spLocks noChangeArrowheads="1"/>
          </p:cNvSpPr>
          <p:nvPr/>
        </p:nvSpPr>
        <p:spPr bwMode="auto">
          <a:xfrm>
            <a:off x="214282" y="1142984"/>
            <a:ext cx="8929718" cy="85725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s-ES" sz="3600" b="0" i="0" u="none" strike="noStrike" kern="0" cap="none" spc="0" normalizeH="0" baseline="0" noProof="0" dirty="0" smtClean="0">
                <a:ln>
                  <a:noFill/>
                </a:ln>
                <a:solidFill>
                  <a:schemeClr val="tx1"/>
                </a:solidFill>
                <a:effectLst/>
                <a:uLnTx/>
                <a:uFillTx/>
                <a:latin typeface="+mn-lt"/>
                <a:ea typeface="+mn-ea"/>
                <a:cs typeface="+mn-cs"/>
              </a:rPr>
              <a:t>III. </a:t>
            </a:r>
            <a:r>
              <a:rPr kumimoji="0" lang="es-ES" sz="3600" b="1" i="0" u="none" strike="noStrike" kern="0" cap="small" spc="0" normalizeH="0" baseline="0" noProof="0" dirty="0" smtClean="0">
                <a:ln>
                  <a:noFill/>
                </a:ln>
                <a:solidFill>
                  <a:schemeClr val="tx1"/>
                </a:solidFill>
                <a:effectLst/>
                <a:uLnTx/>
                <a:uFillTx/>
                <a:latin typeface="+mn-lt"/>
                <a:ea typeface="+mn-ea"/>
                <a:cs typeface="+mn-cs"/>
              </a:rPr>
              <a:t>Características de la Acción</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s-ES" sz="3600" b="1" i="0" u="none" strike="noStrike" kern="0" cap="small" spc="0" normalizeH="0" baseline="0" noProof="0" dirty="0" smtClean="0">
                <a:ln>
                  <a:noFill/>
                </a:ln>
                <a:solidFill>
                  <a:schemeClr val="tx1"/>
                </a:solidFill>
                <a:effectLst/>
                <a:uLnTx/>
                <a:uFillTx/>
                <a:latin typeface="+mn-lt"/>
                <a:ea typeface="+mn-ea"/>
                <a:cs typeface="+mn-cs"/>
              </a:rPr>
              <a:t>3. </a:t>
            </a:r>
            <a:r>
              <a:rPr kumimoji="0" lang="es-ES" sz="2800" b="1" i="0" u="none" strike="noStrike" kern="0" cap="small" spc="0" normalizeH="0" baseline="0" noProof="0" dirty="0" smtClean="0">
                <a:ln>
                  <a:noFill/>
                </a:ln>
                <a:solidFill>
                  <a:schemeClr val="tx1"/>
                </a:solidFill>
                <a:effectLst/>
                <a:uLnTx/>
                <a:uFillTx/>
                <a:latin typeface="+mn-lt"/>
                <a:ea typeface="+mn-ea"/>
                <a:cs typeface="+mn-cs"/>
              </a:rPr>
              <a:t>Que se despliega en un método que haga posible el diálogo</a:t>
            </a:r>
            <a:r>
              <a:rPr kumimoji="0" lang="es-ES" sz="2800" b="1" i="0" u="none" strike="noStrike" kern="0" cap="small" spc="0" normalizeH="0" noProof="0" dirty="0" smtClean="0">
                <a:ln>
                  <a:noFill/>
                </a:ln>
                <a:solidFill>
                  <a:schemeClr val="tx1"/>
                </a:solidFill>
                <a:effectLst/>
                <a:uLnTx/>
                <a:uFillTx/>
                <a:latin typeface="+mn-lt"/>
                <a:ea typeface="+mn-ea"/>
                <a:cs typeface="+mn-cs"/>
              </a:rPr>
              <a:t> social</a:t>
            </a:r>
            <a:endParaRPr kumimoji="0" lang="es-ES" sz="2800" b="1" i="0" u="none" strike="noStrike" kern="0" cap="small" spc="0" normalizeH="0" baseline="0" noProof="0" dirty="0">
              <a:ln>
                <a:noFill/>
              </a:ln>
              <a:solidFill>
                <a:schemeClr val="tx1"/>
              </a:solidFill>
              <a:effectLst/>
              <a:uLnTx/>
              <a:uFillTx/>
              <a:latin typeface="+mn-lt"/>
              <a:ea typeface="+mn-ea"/>
              <a:cs typeface="+mn-cs"/>
            </a:endParaRPr>
          </a:p>
        </p:txBody>
      </p:sp>
      <p:graphicFrame>
        <p:nvGraphicFramePr>
          <p:cNvPr id="11" name="10 Diagrama"/>
          <p:cNvGraphicFramePr/>
          <p:nvPr/>
        </p:nvGraphicFramePr>
        <p:xfrm>
          <a:off x="1643042" y="2428868"/>
          <a:ext cx="6096000"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428860" y="0"/>
            <a:ext cx="6715140" cy="1014407"/>
          </a:xfrm>
        </p:spPr>
        <p:txBody>
          <a:bodyPr/>
          <a:lstStyle/>
          <a:p>
            <a:r>
              <a:rPr lang="es-ES" dirty="0" smtClean="0"/>
              <a:t>modelo de acción social</a:t>
            </a:r>
            <a:br>
              <a:rPr lang="es-ES" dirty="0" smtClean="0"/>
            </a:br>
            <a:r>
              <a:rPr lang="es-ES" sz="2800" b="1" i="1" dirty="0">
                <a:latin typeface="Times New Roman" pitchFamily="18" charset="0"/>
                <a:cs typeface="Times New Roman" pitchFamily="18" charset="0"/>
              </a:rPr>
              <a:t>C</a:t>
            </a:r>
            <a:r>
              <a:rPr lang="es-ES" sz="2800" b="1" i="1" dirty="0" smtClean="0">
                <a:latin typeface="Times New Roman" pitchFamily="18" charset="0"/>
                <a:cs typeface="Times New Roman" pitchFamily="18" charset="0"/>
              </a:rPr>
              <a:t>áritas del Arciprestazgo 2</a:t>
            </a:r>
            <a:endParaRPr lang="es-ES" sz="2800" b="1" i="1" dirty="0">
              <a:latin typeface="Times New Roman" pitchFamily="18" charset="0"/>
              <a:cs typeface="Times New Roman" pitchFamily="18" charset="0"/>
            </a:endParaRPr>
          </a:p>
        </p:txBody>
      </p:sp>
      <p:pic>
        <p:nvPicPr>
          <p:cNvPr id="2053" name="Picture 5"/>
          <p:cNvPicPr>
            <a:picLocks noChangeAspect="1" noChangeArrowheads="1"/>
          </p:cNvPicPr>
          <p:nvPr/>
        </p:nvPicPr>
        <p:blipFill>
          <a:blip r:embed="rId3" cstate="print"/>
          <a:srcRect/>
          <a:stretch>
            <a:fillRect/>
          </a:stretch>
        </p:blipFill>
        <p:spPr bwMode="auto">
          <a:xfrm>
            <a:off x="1" y="0"/>
            <a:ext cx="2000232" cy="1005965"/>
          </a:xfrm>
          <a:prstGeom prst="rect">
            <a:avLst/>
          </a:prstGeom>
          <a:noFill/>
          <a:ln w="9525">
            <a:noFill/>
            <a:miter lim="800000"/>
            <a:headEnd/>
            <a:tailEnd/>
          </a:ln>
          <a:effectLst/>
        </p:spPr>
      </p:pic>
      <p:sp>
        <p:nvSpPr>
          <p:cNvPr id="5" name="4 Rectángulo"/>
          <p:cNvSpPr/>
          <p:nvPr/>
        </p:nvSpPr>
        <p:spPr>
          <a:xfrm>
            <a:off x="357158" y="3143248"/>
            <a:ext cx="8358246" cy="1569660"/>
          </a:xfrm>
          <a:prstGeom prst="rect">
            <a:avLst/>
          </a:prstGeom>
        </p:spPr>
        <p:txBody>
          <a:bodyPr wrap="square">
            <a:spAutoFit/>
          </a:bodyPr>
          <a:lstStyle/>
          <a:p>
            <a:pPr algn="just"/>
            <a:r>
              <a:rPr lang="es-ES" sz="3200" b="1" i="1" dirty="0" smtClean="0">
                <a:latin typeface="Times New Roman" pitchFamily="18" charset="0"/>
                <a:cs typeface="Times New Roman" pitchFamily="18" charset="0"/>
              </a:rPr>
              <a:t>El </a:t>
            </a:r>
            <a:r>
              <a:rPr lang="es-ES" sz="3200" b="1" i="1" dirty="0" smtClean="0">
                <a:solidFill>
                  <a:srgbClr val="FF0000"/>
                </a:solidFill>
                <a:latin typeface="Times New Roman" pitchFamily="18" charset="0"/>
                <a:cs typeface="Times New Roman" pitchFamily="18" charset="0"/>
              </a:rPr>
              <a:t>agente</a:t>
            </a:r>
            <a:r>
              <a:rPr lang="es-ES" sz="3200" b="1" i="1" dirty="0" smtClean="0">
                <a:latin typeface="Times New Roman" pitchFamily="18" charset="0"/>
                <a:cs typeface="Times New Roman" pitchFamily="18" charset="0"/>
              </a:rPr>
              <a:t> de la acción de </a:t>
            </a:r>
            <a:r>
              <a:rPr lang="es-ES" sz="3200" b="1" i="1" dirty="0" err="1" smtClean="0">
                <a:latin typeface="Times New Roman" pitchFamily="18" charset="0"/>
                <a:cs typeface="Times New Roman" pitchFamily="18" charset="0"/>
              </a:rPr>
              <a:t>Cáritas</a:t>
            </a:r>
            <a:r>
              <a:rPr lang="es-ES" sz="3200" b="1" i="1" dirty="0" smtClean="0">
                <a:latin typeface="Times New Roman" pitchFamily="18" charset="0"/>
                <a:cs typeface="Times New Roman" pitchFamily="18" charset="0"/>
              </a:rPr>
              <a:t> es </a:t>
            </a:r>
            <a:r>
              <a:rPr lang="es-ES" sz="3200" b="1" i="1" dirty="0" smtClean="0">
                <a:solidFill>
                  <a:srgbClr val="FF0000"/>
                </a:solidFill>
                <a:latin typeface="Times New Roman" pitchFamily="18" charset="0"/>
                <a:cs typeface="Times New Roman" pitchFamily="18" charset="0"/>
              </a:rPr>
              <a:t>la comunidad cristiana entera </a:t>
            </a:r>
            <a:r>
              <a:rPr lang="es-ES" sz="3200" b="1" i="1" dirty="0" smtClean="0">
                <a:latin typeface="Times New Roman" pitchFamily="18" charset="0"/>
                <a:cs typeface="Times New Roman" pitchFamily="18" charset="0"/>
              </a:rPr>
              <a:t>que, en diálogo con otros, construye la comunidad y evangeliza.</a:t>
            </a:r>
            <a:endParaRPr lang="es-ES" sz="3200" dirty="0"/>
          </a:p>
        </p:txBody>
      </p:sp>
      <p:sp>
        <p:nvSpPr>
          <p:cNvPr id="7" name="Rectangle 3"/>
          <p:cNvSpPr txBox="1">
            <a:spLocks noChangeArrowheads="1"/>
          </p:cNvSpPr>
          <p:nvPr/>
        </p:nvSpPr>
        <p:spPr bwMode="auto">
          <a:xfrm>
            <a:off x="214282" y="1142984"/>
            <a:ext cx="8929718" cy="85725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s-ES" sz="3600" b="0" i="0" u="none" strike="noStrike" kern="0" cap="none" spc="0" normalizeH="0" baseline="0" noProof="0" dirty="0" smtClean="0">
                <a:ln>
                  <a:noFill/>
                </a:ln>
                <a:solidFill>
                  <a:schemeClr val="tx1"/>
                </a:solidFill>
                <a:effectLst/>
                <a:uLnTx/>
                <a:uFillTx/>
                <a:latin typeface="+mn-lt"/>
                <a:ea typeface="+mn-ea"/>
                <a:cs typeface="+mn-cs"/>
              </a:rPr>
              <a:t>III. </a:t>
            </a:r>
            <a:r>
              <a:rPr kumimoji="0" lang="es-ES" sz="3600" b="1" i="0" u="none" strike="noStrike" kern="0" cap="small" spc="0" normalizeH="0" baseline="0" noProof="0" dirty="0" smtClean="0">
                <a:ln>
                  <a:noFill/>
                </a:ln>
                <a:solidFill>
                  <a:schemeClr val="tx1"/>
                </a:solidFill>
                <a:effectLst/>
                <a:uLnTx/>
                <a:uFillTx/>
                <a:latin typeface="+mn-lt"/>
                <a:ea typeface="+mn-ea"/>
                <a:cs typeface="+mn-cs"/>
              </a:rPr>
              <a:t>Características de la Acción</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s-ES" sz="3600" b="1" i="0" u="none" strike="noStrike" kern="0" cap="small" spc="0" normalizeH="0" baseline="0" noProof="0" dirty="0" smtClean="0">
                <a:ln>
                  <a:noFill/>
                </a:ln>
                <a:solidFill>
                  <a:schemeClr val="tx1"/>
                </a:solidFill>
                <a:effectLst/>
                <a:uLnTx/>
                <a:uFillTx/>
                <a:latin typeface="+mn-lt"/>
                <a:ea typeface="+mn-ea"/>
                <a:cs typeface="+mn-cs"/>
              </a:rPr>
              <a:t>4. </a:t>
            </a:r>
            <a:r>
              <a:rPr kumimoji="0" lang="es-ES" sz="2800" b="1" i="0" u="none" strike="noStrike" kern="0" cap="small" spc="0" normalizeH="0" baseline="0" noProof="0" dirty="0" smtClean="0">
                <a:ln>
                  <a:noFill/>
                </a:ln>
                <a:solidFill>
                  <a:schemeClr val="tx1"/>
                </a:solidFill>
                <a:effectLst/>
                <a:uLnTx/>
                <a:uFillTx/>
                <a:latin typeface="+mn-lt"/>
                <a:ea typeface="+mn-ea"/>
                <a:cs typeface="+mn-cs"/>
              </a:rPr>
              <a:t>Que tiene en la Comunidad cristiana su agente</a:t>
            </a:r>
            <a:endParaRPr kumimoji="0" lang="es-ES" sz="2800" b="1" i="0" u="none" strike="noStrike" kern="0" cap="small"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428860" y="0"/>
            <a:ext cx="6715140" cy="1014407"/>
          </a:xfrm>
        </p:spPr>
        <p:txBody>
          <a:bodyPr/>
          <a:lstStyle/>
          <a:p>
            <a:r>
              <a:rPr lang="es-ES" dirty="0" smtClean="0"/>
              <a:t>modelo de acción social</a:t>
            </a:r>
            <a:br>
              <a:rPr lang="es-ES" dirty="0" smtClean="0"/>
            </a:br>
            <a:r>
              <a:rPr lang="es-ES" sz="2800" b="1" i="1" dirty="0">
                <a:latin typeface="Times New Roman" pitchFamily="18" charset="0"/>
                <a:cs typeface="Times New Roman" pitchFamily="18" charset="0"/>
              </a:rPr>
              <a:t>C</a:t>
            </a:r>
            <a:r>
              <a:rPr lang="es-ES" sz="2800" b="1" i="1" dirty="0" smtClean="0">
                <a:latin typeface="Times New Roman" pitchFamily="18" charset="0"/>
                <a:cs typeface="Times New Roman" pitchFamily="18" charset="0"/>
              </a:rPr>
              <a:t>áritas del Arciprestazgo 2</a:t>
            </a:r>
            <a:endParaRPr lang="es-ES" sz="2800" b="1" i="1" dirty="0">
              <a:latin typeface="Times New Roman" pitchFamily="18" charset="0"/>
              <a:cs typeface="Times New Roman" pitchFamily="18" charset="0"/>
            </a:endParaRPr>
          </a:p>
        </p:txBody>
      </p:sp>
      <p:pic>
        <p:nvPicPr>
          <p:cNvPr id="2053" name="Picture 5"/>
          <p:cNvPicPr>
            <a:picLocks noChangeAspect="1" noChangeArrowheads="1"/>
          </p:cNvPicPr>
          <p:nvPr/>
        </p:nvPicPr>
        <p:blipFill>
          <a:blip r:embed="rId3" cstate="print"/>
          <a:srcRect/>
          <a:stretch>
            <a:fillRect/>
          </a:stretch>
        </p:blipFill>
        <p:spPr bwMode="auto">
          <a:xfrm>
            <a:off x="1" y="0"/>
            <a:ext cx="2000232" cy="1005965"/>
          </a:xfrm>
          <a:prstGeom prst="rect">
            <a:avLst/>
          </a:prstGeom>
          <a:noFill/>
          <a:ln w="9525">
            <a:noFill/>
            <a:miter lim="800000"/>
            <a:headEnd/>
            <a:tailEnd/>
          </a:ln>
          <a:effectLst/>
        </p:spPr>
      </p:pic>
      <p:sp>
        <p:nvSpPr>
          <p:cNvPr id="8" name="Rectangle 3"/>
          <p:cNvSpPr txBox="1">
            <a:spLocks noChangeArrowheads="1"/>
          </p:cNvSpPr>
          <p:nvPr/>
        </p:nvSpPr>
        <p:spPr bwMode="auto">
          <a:xfrm>
            <a:off x="0" y="1071546"/>
            <a:ext cx="3929090" cy="307183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s-ES" sz="3600" b="0" i="0" u="none" strike="noStrike" kern="0" cap="none" spc="0" normalizeH="0" baseline="0" noProof="0" dirty="0" smtClean="0">
                <a:ln>
                  <a:noFill/>
                </a:ln>
                <a:solidFill>
                  <a:schemeClr val="tx1"/>
                </a:solidFill>
                <a:effectLst/>
                <a:uLnTx/>
                <a:uFillTx/>
                <a:latin typeface="+mn-lt"/>
                <a:ea typeface="+mn-ea"/>
                <a:cs typeface="+mn-cs"/>
              </a:rPr>
              <a:t>III. </a:t>
            </a:r>
            <a:r>
              <a:rPr kumimoji="0" lang="es-ES" sz="3600" b="1" i="0" u="none" strike="noStrike" kern="0" cap="small" spc="0" normalizeH="0" baseline="0" noProof="0" dirty="0" smtClean="0">
                <a:ln>
                  <a:noFill/>
                </a:ln>
                <a:solidFill>
                  <a:schemeClr val="tx1"/>
                </a:solidFill>
                <a:effectLst/>
                <a:uLnTx/>
                <a:uFillTx/>
                <a:latin typeface="+mn-lt"/>
                <a:ea typeface="+mn-ea"/>
                <a:cs typeface="+mn-cs"/>
              </a:rPr>
              <a:t>Características de la Acción</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s-ES" sz="2000" b="1" i="0" u="none" strike="noStrike" kern="0" cap="small" spc="0" normalizeH="0" baseline="0" noProof="0" dirty="0" smtClean="0">
                <a:ln>
                  <a:noFill/>
                </a:ln>
                <a:solidFill>
                  <a:schemeClr val="tx1"/>
                </a:solidFill>
                <a:effectLst/>
                <a:uLnTx/>
                <a:uFillTx/>
                <a:latin typeface="+mn-lt"/>
                <a:ea typeface="+mn-ea"/>
                <a:cs typeface="+mn-cs"/>
              </a:rPr>
              <a:t>4. Que tiene en la Comunidad cristiana su agente</a:t>
            </a:r>
            <a:endParaRPr kumimoji="0" lang="es-ES" sz="2000" b="1" i="0" u="none" strike="noStrike" kern="0" cap="small" spc="0" normalizeH="0" baseline="0" noProof="0" dirty="0">
              <a:ln>
                <a:noFill/>
              </a:ln>
              <a:solidFill>
                <a:schemeClr val="tx1"/>
              </a:solidFill>
              <a:effectLst/>
              <a:uLnTx/>
              <a:uFillTx/>
              <a:latin typeface="+mn-lt"/>
              <a:ea typeface="+mn-ea"/>
              <a:cs typeface="+mn-cs"/>
            </a:endParaRPr>
          </a:p>
        </p:txBody>
      </p:sp>
      <p:graphicFrame>
        <p:nvGraphicFramePr>
          <p:cNvPr id="9" name="8 Diagrama"/>
          <p:cNvGraphicFramePr/>
          <p:nvPr/>
        </p:nvGraphicFramePr>
        <p:xfrm>
          <a:off x="714348" y="2500306"/>
          <a:ext cx="8215370"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rotWithShape="0">
          <a:gsLst>
            <a:gs pos="0">
              <a:srgbClr val="BCFF01">
                <a:gamma/>
                <a:shade val="46275"/>
                <a:invGamma/>
              </a:srgbClr>
            </a:gs>
            <a:gs pos="50000">
              <a:srgbClr val="BCFF01"/>
            </a:gs>
            <a:gs pos="100000">
              <a:srgbClr val="BCFF01">
                <a:gamma/>
                <a:shade val="46275"/>
                <a:invGamma/>
              </a:srgbClr>
            </a:gs>
          </a:gsLst>
          <a:lin ang="54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428860" y="0"/>
            <a:ext cx="6715140" cy="1014407"/>
          </a:xfrm>
        </p:spPr>
        <p:txBody>
          <a:bodyPr/>
          <a:lstStyle/>
          <a:p>
            <a:r>
              <a:rPr lang="es-ES" dirty="0" smtClean="0"/>
              <a:t>modelo de acción social</a:t>
            </a:r>
            <a:br>
              <a:rPr lang="es-ES" dirty="0" smtClean="0"/>
            </a:br>
            <a:r>
              <a:rPr lang="es-ES" sz="2800" b="1" i="1" dirty="0">
                <a:latin typeface="Times New Roman" pitchFamily="18" charset="0"/>
                <a:cs typeface="Times New Roman" pitchFamily="18" charset="0"/>
              </a:rPr>
              <a:t>C</a:t>
            </a:r>
            <a:r>
              <a:rPr lang="es-ES" sz="2800" b="1" i="1" dirty="0" smtClean="0">
                <a:latin typeface="Times New Roman" pitchFamily="18" charset="0"/>
                <a:cs typeface="Times New Roman" pitchFamily="18" charset="0"/>
              </a:rPr>
              <a:t>áritas del Arciprestazgo 2</a:t>
            </a:r>
            <a:endParaRPr lang="es-ES" sz="2800" b="1" i="1" dirty="0">
              <a:latin typeface="Times New Roman" pitchFamily="18" charset="0"/>
              <a:cs typeface="Times New Roman" pitchFamily="18" charset="0"/>
            </a:endParaRPr>
          </a:p>
        </p:txBody>
      </p:sp>
      <p:sp>
        <p:nvSpPr>
          <p:cNvPr id="2051" name="Rectangle 3"/>
          <p:cNvSpPr>
            <a:spLocks noGrp="1" noChangeArrowheads="1"/>
          </p:cNvSpPr>
          <p:nvPr>
            <p:ph type="subTitle" idx="1"/>
          </p:nvPr>
        </p:nvSpPr>
        <p:spPr>
          <a:xfrm>
            <a:off x="357158" y="1785926"/>
            <a:ext cx="8103844" cy="1752600"/>
          </a:xfrm>
        </p:spPr>
        <p:txBody>
          <a:bodyPr/>
          <a:lstStyle/>
          <a:p>
            <a:pPr algn="just"/>
            <a:r>
              <a:rPr lang="es-ES" sz="2000" b="1" i="1" dirty="0" smtClean="0">
                <a:latin typeface="Times New Roman" pitchFamily="18" charset="0"/>
                <a:cs typeface="Times New Roman" pitchFamily="18" charset="0"/>
              </a:rPr>
              <a:t>Aprehender el modelo: no solo comprenderlo o entenderlo, sino hacerlo nuestro.</a:t>
            </a:r>
          </a:p>
          <a:p>
            <a:pPr algn="just"/>
            <a:r>
              <a:rPr lang="es-ES" sz="2000" b="1" i="1" dirty="0" smtClean="0">
                <a:latin typeface="Times New Roman" pitchFamily="18" charset="0"/>
                <a:cs typeface="Times New Roman" pitchFamily="18" charset="0"/>
              </a:rPr>
              <a:t>Tres marcos: en torno a las personas en riesgo de exclusión social, en relación con los territorios, abierto a la cooperación internacional.</a:t>
            </a:r>
          </a:p>
          <a:p>
            <a:pPr algn="just"/>
            <a:r>
              <a:rPr lang="es-ES" sz="2000" b="1" i="1" dirty="0" smtClean="0">
                <a:latin typeface="Times New Roman" pitchFamily="18" charset="0"/>
                <a:cs typeface="Times New Roman" pitchFamily="18" charset="0"/>
              </a:rPr>
              <a:t>Seis ejes:</a:t>
            </a:r>
          </a:p>
          <a:p>
            <a:pPr algn="just"/>
            <a:r>
              <a:rPr lang="es-ES" sz="2000" b="1" i="1" dirty="0" smtClean="0">
                <a:latin typeface="Times New Roman" pitchFamily="18" charset="0"/>
                <a:cs typeface="Times New Roman" pitchFamily="18" charset="0"/>
              </a:rPr>
              <a:t>1.Proceso de acción / reflexión: VER – JUZGAR - ACTUAR</a:t>
            </a:r>
          </a:p>
          <a:p>
            <a:pPr algn="just"/>
            <a:r>
              <a:rPr lang="es-ES" sz="2000" b="1" i="1" dirty="0" smtClean="0">
                <a:latin typeface="Times New Roman" pitchFamily="18" charset="0"/>
                <a:cs typeface="Times New Roman" pitchFamily="18" charset="0"/>
              </a:rPr>
              <a:t>2. </a:t>
            </a:r>
            <a:r>
              <a:rPr lang="es-ES" sz="2000" b="1" i="1" dirty="0" smtClean="0">
                <a:latin typeface="Times New Roman" pitchFamily="18" charset="0"/>
                <a:cs typeface="Times New Roman" pitchFamily="18" charset="0"/>
              </a:rPr>
              <a:t>Comprensión estratégica de la acción: ACOMPAÑAR</a:t>
            </a:r>
          </a:p>
          <a:p>
            <a:pPr algn="just"/>
            <a:r>
              <a:rPr lang="es-ES" sz="2000" b="1" i="1" dirty="0" smtClean="0">
                <a:latin typeface="Times New Roman" pitchFamily="18" charset="0"/>
                <a:cs typeface="Times New Roman" pitchFamily="18" charset="0"/>
              </a:rPr>
              <a:t>3. Relaciones acción / agente: NOS HACEMOS CON LO HACEMOS</a:t>
            </a:r>
          </a:p>
          <a:p>
            <a:pPr algn="just"/>
            <a:r>
              <a:rPr lang="es-ES" sz="2000" b="1" i="1" dirty="0" smtClean="0">
                <a:latin typeface="Times New Roman" pitchFamily="18" charset="0"/>
                <a:cs typeface="Times New Roman" pitchFamily="18" charset="0"/>
              </a:rPr>
              <a:t>4. Trabajar en red: CON OTROS </a:t>
            </a:r>
            <a:r>
              <a:rPr lang="es-ES" sz="2000" b="1" dirty="0" smtClean="0">
                <a:latin typeface="Times New Roman" pitchFamily="18" charset="0"/>
                <a:cs typeface="Times New Roman" pitchFamily="18" charset="0"/>
                <a:hlinkClick r:id="rId3" action="ppaction://hlinksldjump"/>
              </a:rPr>
              <a:t>[Deus </a:t>
            </a:r>
            <a:r>
              <a:rPr lang="es-ES" sz="2000" b="1" dirty="0" err="1" smtClean="0">
                <a:latin typeface="Times New Roman" pitchFamily="18" charset="0"/>
                <a:cs typeface="Times New Roman" pitchFamily="18" charset="0"/>
                <a:hlinkClick r:id="rId3" action="ppaction://hlinksldjump"/>
              </a:rPr>
              <a:t>charitas</a:t>
            </a:r>
            <a:r>
              <a:rPr lang="es-ES" sz="2000" b="1" dirty="0" smtClean="0">
                <a:latin typeface="Times New Roman" pitchFamily="18" charset="0"/>
                <a:cs typeface="Times New Roman" pitchFamily="18" charset="0"/>
                <a:hlinkClick r:id="rId3" action="ppaction://hlinksldjump"/>
              </a:rPr>
              <a:t> </a:t>
            </a:r>
            <a:r>
              <a:rPr lang="es-ES" sz="2000" b="1" dirty="0" err="1" smtClean="0">
                <a:latin typeface="Times New Roman" pitchFamily="18" charset="0"/>
                <a:cs typeface="Times New Roman" pitchFamily="18" charset="0"/>
                <a:hlinkClick r:id="rId3" action="ppaction://hlinksldjump"/>
              </a:rPr>
              <a:t>est</a:t>
            </a:r>
            <a:r>
              <a:rPr lang="es-ES" sz="2000" b="1" dirty="0" smtClean="0">
                <a:latin typeface="Times New Roman" pitchFamily="18" charset="0"/>
                <a:cs typeface="Times New Roman" pitchFamily="18" charset="0"/>
                <a:hlinkClick r:id="rId3" action="ppaction://hlinksldjump"/>
              </a:rPr>
              <a:t> 30]</a:t>
            </a:r>
            <a:endParaRPr lang="es-ES" sz="2000" b="1" dirty="0" smtClean="0">
              <a:latin typeface="Times New Roman" pitchFamily="18" charset="0"/>
              <a:cs typeface="Times New Roman" pitchFamily="18" charset="0"/>
            </a:endParaRPr>
          </a:p>
          <a:p>
            <a:pPr algn="just"/>
            <a:r>
              <a:rPr lang="es-ES" sz="2000" b="1" i="1" dirty="0" smtClean="0">
                <a:latin typeface="Times New Roman" pitchFamily="18" charset="0"/>
                <a:cs typeface="Times New Roman" pitchFamily="18" charset="0"/>
              </a:rPr>
              <a:t>5. Estar y hacer con la comunidad cristiana: EVANGELIZADOS PARA EVANGELIZAR</a:t>
            </a:r>
          </a:p>
          <a:p>
            <a:pPr algn="just"/>
            <a:r>
              <a:rPr lang="es-ES" sz="2000" b="1" i="1" dirty="0" smtClean="0">
                <a:latin typeface="Times New Roman" pitchFamily="18" charset="0"/>
                <a:cs typeface="Times New Roman" pitchFamily="18" charset="0"/>
              </a:rPr>
              <a:t>6. Organizar la acción al servicio de esta comprensión: ORGANIZACIÓN ABIERTA Y EN CONSTRUCCIÓN PERMANENTE</a:t>
            </a:r>
            <a:endParaRPr lang="es-ES" sz="2000" i="1" dirty="0" smtClean="0">
              <a:latin typeface="Times New Roman" pitchFamily="18" charset="0"/>
              <a:cs typeface="Times New Roman" pitchFamily="18" charset="0"/>
            </a:endParaRPr>
          </a:p>
          <a:p>
            <a:endParaRPr lang="es-ES" sz="2400" dirty="0"/>
          </a:p>
        </p:txBody>
      </p:sp>
      <p:pic>
        <p:nvPicPr>
          <p:cNvPr id="2053" name="Picture 5"/>
          <p:cNvPicPr>
            <a:picLocks noChangeAspect="1" noChangeArrowheads="1"/>
          </p:cNvPicPr>
          <p:nvPr/>
        </p:nvPicPr>
        <p:blipFill>
          <a:blip r:embed="rId4" cstate="print"/>
          <a:srcRect/>
          <a:stretch>
            <a:fillRect/>
          </a:stretch>
        </p:blipFill>
        <p:spPr bwMode="auto">
          <a:xfrm>
            <a:off x="1" y="0"/>
            <a:ext cx="2000232" cy="1005965"/>
          </a:xfrm>
          <a:prstGeom prst="rect">
            <a:avLst/>
          </a:prstGeom>
          <a:noFill/>
          <a:ln w="9525">
            <a:noFill/>
            <a:miter lim="800000"/>
            <a:headEnd/>
            <a:tailEnd/>
          </a:ln>
          <a:effectLst/>
        </p:spPr>
      </p:pic>
      <p:sp>
        <p:nvSpPr>
          <p:cNvPr id="5" name="Rectangle 3"/>
          <p:cNvSpPr txBox="1">
            <a:spLocks noChangeArrowheads="1"/>
          </p:cNvSpPr>
          <p:nvPr/>
        </p:nvSpPr>
        <p:spPr bwMode="auto">
          <a:xfrm>
            <a:off x="214282" y="1142984"/>
            <a:ext cx="8929718" cy="84585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s-ES" sz="3600" b="0" i="0" u="none" strike="noStrike" kern="0" cap="none" spc="0" normalizeH="0" baseline="0" noProof="0" dirty="0" smtClean="0">
                <a:ln>
                  <a:noFill/>
                </a:ln>
                <a:solidFill>
                  <a:schemeClr val="tx1"/>
                </a:solidFill>
                <a:effectLst/>
                <a:uLnTx/>
                <a:uFillTx/>
                <a:latin typeface="+mn-lt"/>
                <a:ea typeface="+mn-ea"/>
                <a:cs typeface="+mn-cs"/>
              </a:rPr>
              <a:t>IV. Epílogo:¡Queda todo por hacer!</a:t>
            </a:r>
            <a:endParaRPr kumimoji="0" lang="es-ES" sz="3600" b="1" i="0" u="none" strike="noStrike" kern="0" cap="small" spc="0" normalizeH="0" baseline="0" noProof="0" dirty="0" smtClean="0">
              <a:ln>
                <a:noFill/>
              </a:ln>
              <a:solidFill>
                <a:schemeClr val="tx1"/>
              </a:solidFill>
              <a:effectLst/>
              <a:uLnTx/>
              <a:uFillTx/>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s-ES" sz="3600" b="1" i="0" u="none" strike="noStrike" kern="0" cap="small"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rotWithShape="0">
          <a:gsLst>
            <a:gs pos="0">
              <a:srgbClr val="BCFF01">
                <a:gamma/>
                <a:shade val="46275"/>
                <a:invGamma/>
              </a:srgbClr>
            </a:gs>
            <a:gs pos="50000">
              <a:srgbClr val="BCFF01"/>
            </a:gs>
            <a:gs pos="100000">
              <a:srgbClr val="BCFF01">
                <a:gamma/>
                <a:shade val="46275"/>
                <a:invGamma/>
              </a:srgbClr>
            </a:gs>
          </a:gsLst>
          <a:lin ang="54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428860" y="0"/>
            <a:ext cx="6715140" cy="1014407"/>
          </a:xfrm>
        </p:spPr>
        <p:txBody>
          <a:bodyPr/>
          <a:lstStyle/>
          <a:p>
            <a:r>
              <a:rPr lang="es-ES" dirty="0" smtClean="0"/>
              <a:t>modelo de acción social</a:t>
            </a:r>
            <a:br>
              <a:rPr lang="es-ES" dirty="0" smtClean="0"/>
            </a:br>
            <a:r>
              <a:rPr lang="es-ES" sz="2800" b="1" i="1" dirty="0">
                <a:latin typeface="Times New Roman" pitchFamily="18" charset="0"/>
                <a:cs typeface="Times New Roman" pitchFamily="18" charset="0"/>
              </a:rPr>
              <a:t>C</a:t>
            </a:r>
            <a:r>
              <a:rPr lang="es-ES" sz="2800" b="1" i="1" dirty="0" smtClean="0">
                <a:latin typeface="Times New Roman" pitchFamily="18" charset="0"/>
                <a:cs typeface="Times New Roman" pitchFamily="18" charset="0"/>
              </a:rPr>
              <a:t>áritas del Arciprestazgo 2</a:t>
            </a:r>
            <a:endParaRPr lang="es-ES" sz="2800" b="1" i="1" dirty="0">
              <a:latin typeface="Times New Roman" pitchFamily="18" charset="0"/>
              <a:cs typeface="Times New Roman" pitchFamily="18" charset="0"/>
            </a:endParaRPr>
          </a:p>
        </p:txBody>
      </p:sp>
      <p:sp>
        <p:nvSpPr>
          <p:cNvPr id="2051" name="Rectangle 3"/>
          <p:cNvSpPr>
            <a:spLocks noGrp="1" noChangeArrowheads="1"/>
          </p:cNvSpPr>
          <p:nvPr>
            <p:ph type="subTitle" idx="1"/>
          </p:nvPr>
        </p:nvSpPr>
        <p:spPr>
          <a:xfrm>
            <a:off x="428596" y="1500174"/>
            <a:ext cx="8429684" cy="1752600"/>
          </a:xfrm>
        </p:spPr>
        <p:txBody>
          <a:bodyPr/>
          <a:lstStyle/>
          <a:p>
            <a:r>
              <a:rPr lang="es-ES" sz="2000" b="1" dirty="0" smtClean="0"/>
              <a:t>Un nuevo modelo de Humanismo</a:t>
            </a:r>
            <a:endParaRPr lang="es-ES" sz="2000" b="1" dirty="0" smtClean="0"/>
          </a:p>
          <a:p>
            <a:pPr algn="just"/>
            <a:r>
              <a:rPr lang="es-ES" sz="2400" dirty="0" smtClean="0"/>
              <a:t>Si para llevar a cabo el desarrollo se necesitan técnicos, cada vez en mayor número, para este mismo desarrollo se exige más todavía pensadores de reflexión profunda que busquen un humanismo nuevo, el cual permita al hombre moderno hallarse a sí mismo, asumiendo los valores superiores del amor, de la amistad, de la oración y de la </a:t>
            </a:r>
            <a:r>
              <a:rPr lang="es-ES" sz="2400" dirty="0" smtClean="0"/>
              <a:t>contemplación. </a:t>
            </a:r>
            <a:r>
              <a:rPr lang="es-ES" sz="2400" dirty="0" smtClean="0"/>
              <a:t>Así se podrá realizar, en toda su plenitud, el verdadero desarrollo, que es el paso, para cada uno y para todos de condiciones de vida menos humanas, a condiciones más humanas.</a:t>
            </a:r>
            <a:endParaRPr lang="es-ES" sz="2400" dirty="0" smtClean="0"/>
          </a:p>
          <a:p>
            <a:pPr algn="r"/>
            <a:r>
              <a:rPr lang="es-ES" sz="1400" b="1" dirty="0" smtClean="0">
                <a:hlinkClick r:id="rId3" action="ppaction://hlinksldjump"/>
              </a:rPr>
              <a:t>[</a:t>
            </a:r>
            <a:r>
              <a:rPr lang="es-ES" sz="1400" b="1" dirty="0" err="1" smtClean="0">
                <a:hlinkClick r:id="rId3" action="ppaction://hlinksldjump"/>
              </a:rPr>
              <a:t>Populorum</a:t>
            </a:r>
            <a:r>
              <a:rPr lang="es-ES" sz="1400" b="1" dirty="0" smtClean="0">
                <a:hlinkClick r:id="rId3" action="ppaction://hlinksldjump"/>
              </a:rPr>
              <a:t> </a:t>
            </a:r>
            <a:r>
              <a:rPr lang="es-ES" sz="1400" b="1" dirty="0" err="1" smtClean="0">
                <a:hlinkClick r:id="rId3" action="ppaction://hlinksldjump"/>
              </a:rPr>
              <a:t>Progression</a:t>
            </a:r>
            <a:r>
              <a:rPr lang="es-ES" sz="1400" b="1" dirty="0" smtClean="0">
                <a:hlinkClick r:id="rId3" action="ppaction://hlinksldjump"/>
              </a:rPr>
              <a:t> </a:t>
            </a:r>
            <a:r>
              <a:rPr lang="es-ES" sz="1400" b="1" dirty="0" smtClean="0">
                <a:hlinkClick r:id="rId3" action="ppaction://hlinksldjump"/>
              </a:rPr>
              <a:t>20]</a:t>
            </a:r>
            <a:endParaRPr lang="es-ES" sz="1400" dirty="0"/>
          </a:p>
        </p:txBody>
      </p:sp>
      <p:pic>
        <p:nvPicPr>
          <p:cNvPr id="2053" name="Picture 5"/>
          <p:cNvPicPr>
            <a:picLocks noChangeAspect="1" noChangeArrowheads="1"/>
          </p:cNvPicPr>
          <p:nvPr/>
        </p:nvPicPr>
        <p:blipFill>
          <a:blip r:embed="rId4" cstate="print"/>
          <a:srcRect/>
          <a:stretch>
            <a:fillRect/>
          </a:stretch>
        </p:blipFill>
        <p:spPr bwMode="auto">
          <a:xfrm>
            <a:off x="1" y="0"/>
            <a:ext cx="2000232" cy="100596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rotWithShape="0">
          <a:gsLst>
            <a:gs pos="0">
              <a:srgbClr val="BCFF01">
                <a:gamma/>
                <a:shade val="46275"/>
                <a:invGamma/>
              </a:srgbClr>
            </a:gs>
            <a:gs pos="50000">
              <a:srgbClr val="BCFF01"/>
            </a:gs>
            <a:gs pos="100000">
              <a:srgbClr val="BCFF01">
                <a:gamma/>
                <a:shade val="46275"/>
                <a:invGamma/>
              </a:srgbClr>
            </a:gs>
          </a:gsLst>
          <a:lin ang="54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428860" y="0"/>
            <a:ext cx="6715140" cy="1014407"/>
          </a:xfrm>
        </p:spPr>
        <p:txBody>
          <a:bodyPr/>
          <a:lstStyle/>
          <a:p>
            <a:r>
              <a:rPr lang="es-ES" dirty="0" smtClean="0"/>
              <a:t>modelo de acción social</a:t>
            </a:r>
            <a:br>
              <a:rPr lang="es-ES" dirty="0" smtClean="0"/>
            </a:br>
            <a:r>
              <a:rPr lang="es-ES" sz="2800" b="1" i="1" dirty="0">
                <a:latin typeface="Times New Roman" pitchFamily="18" charset="0"/>
                <a:cs typeface="Times New Roman" pitchFamily="18" charset="0"/>
              </a:rPr>
              <a:t>C</a:t>
            </a:r>
            <a:r>
              <a:rPr lang="es-ES" sz="2800" b="1" i="1" dirty="0" smtClean="0">
                <a:latin typeface="Times New Roman" pitchFamily="18" charset="0"/>
                <a:cs typeface="Times New Roman" pitchFamily="18" charset="0"/>
              </a:rPr>
              <a:t>áritas del Arciprestazgo 2</a:t>
            </a:r>
            <a:endParaRPr lang="es-ES" sz="2800" b="1" i="1" dirty="0">
              <a:latin typeface="Times New Roman" pitchFamily="18" charset="0"/>
              <a:cs typeface="Times New Roman" pitchFamily="18" charset="0"/>
            </a:endParaRPr>
          </a:p>
        </p:txBody>
      </p:sp>
      <p:pic>
        <p:nvPicPr>
          <p:cNvPr id="2053" name="Picture 5"/>
          <p:cNvPicPr>
            <a:picLocks noChangeAspect="1" noChangeArrowheads="1"/>
          </p:cNvPicPr>
          <p:nvPr/>
        </p:nvPicPr>
        <p:blipFill>
          <a:blip r:embed="rId3" cstate="print"/>
          <a:srcRect/>
          <a:stretch>
            <a:fillRect/>
          </a:stretch>
        </p:blipFill>
        <p:spPr bwMode="auto">
          <a:xfrm>
            <a:off x="1" y="0"/>
            <a:ext cx="2000232" cy="1005965"/>
          </a:xfrm>
          <a:prstGeom prst="rect">
            <a:avLst/>
          </a:prstGeom>
          <a:noFill/>
          <a:ln w="9525">
            <a:noFill/>
            <a:miter lim="800000"/>
            <a:headEnd/>
            <a:tailEnd/>
          </a:ln>
          <a:effectLst/>
        </p:spPr>
      </p:pic>
      <p:sp>
        <p:nvSpPr>
          <p:cNvPr id="5" name="4 Subtítulo"/>
          <p:cNvSpPr>
            <a:spLocks noGrp="1"/>
          </p:cNvSpPr>
          <p:nvPr>
            <p:ph type="subTitle" idx="1"/>
          </p:nvPr>
        </p:nvSpPr>
        <p:spPr>
          <a:xfrm>
            <a:off x="467544" y="1412776"/>
            <a:ext cx="8352928" cy="1752600"/>
          </a:xfrm>
        </p:spPr>
        <p:txBody>
          <a:bodyPr/>
          <a:lstStyle/>
          <a:p>
            <a:r>
              <a:rPr lang="es-ES" sz="1800" b="1" i="1" dirty="0" smtClean="0">
                <a:latin typeface="Times New Roman" pitchFamily="18" charset="0"/>
                <a:cs typeface="Times New Roman" pitchFamily="18" charset="0"/>
              </a:rPr>
              <a:t>Ley fundamental del desarrollo: el servicio del hombre</a:t>
            </a:r>
            <a:endParaRPr lang="es-ES" sz="1800" dirty="0" smtClean="0">
              <a:latin typeface="Times New Roman" pitchFamily="18" charset="0"/>
              <a:cs typeface="Times New Roman" pitchFamily="18" charset="0"/>
            </a:endParaRPr>
          </a:p>
          <a:p>
            <a:pPr algn="just"/>
            <a:r>
              <a:rPr lang="es-ES" sz="2000" dirty="0" smtClean="0">
                <a:latin typeface="Times New Roman" pitchFamily="18" charset="0"/>
                <a:cs typeface="Times New Roman" pitchFamily="18" charset="0"/>
              </a:rPr>
              <a:t>Hoy </a:t>
            </a:r>
            <a:r>
              <a:rPr lang="es-ES" sz="2000" dirty="0" smtClean="0">
                <a:latin typeface="Times New Roman" pitchFamily="18" charset="0"/>
                <a:cs typeface="Times New Roman" pitchFamily="18" charset="0"/>
              </a:rPr>
              <a:t>más que nunca, para hacer frente al aumento de población y responder a las aspiraciones más amplias del género humano, se tiende con razón a un aumento en la producción agrícola e industrial y en la prestación de los servicios. Por ello hay que favorecer el progreso técnico, el espíritu de innovación, el afán por crear y ampliar nuevas empresas, la adaptación de los métodos productivos, el esfuerzo sostenido de cuantos participan en la producción; en una palabra, todo cuanto puede contribuir a dicho progreso. La finalidad fundamental de esta producción no es el mero incremento de los productos, ni el beneficio, ni el poder, sino el servicio del hombre, del hombre integral, teniendo en cuanta sus necesidades materiales y sus exigencias intelectuales, morales, espirituales y religiosas; de todo hombre, decimos, de todo grupo de hombres, sin distinción de raza o continente. De esta forma, la actividad económica debe ejercerse siguiendo sus métodos y leyes propias, dentro del ámbito del orden moral, para que se cumplan así los designios de Dios sobre el hombre.</a:t>
            </a:r>
          </a:p>
          <a:p>
            <a:pPr algn="r"/>
            <a:r>
              <a:rPr lang="es-ES" sz="1800" b="1" dirty="0" smtClean="0">
                <a:latin typeface="Times New Roman" pitchFamily="18" charset="0"/>
                <a:cs typeface="Times New Roman" pitchFamily="18" charset="0"/>
                <a:hlinkClick r:id="rId4" action="ppaction://hlinksldjump"/>
              </a:rPr>
              <a:t>[</a:t>
            </a:r>
            <a:r>
              <a:rPr lang="es-ES" sz="1800" b="1" dirty="0" err="1" smtClean="0">
                <a:latin typeface="Times New Roman" pitchFamily="18" charset="0"/>
                <a:cs typeface="Times New Roman" pitchFamily="18" charset="0"/>
                <a:hlinkClick r:id="rId4" action="ppaction://hlinksldjump"/>
              </a:rPr>
              <a:t>Gaudium</a:t>
            </a:r>
            <a:r>
              <a:rPr lang="es-ES" sz="1800" b="1" dirty="0" smtClean="0">
                <a:latin typeface="Times New Roman" pitchFamily="18" charset="0"/>
                <a:cs typeface="Times New Roman" pitchFamily="18" charset="0"/>
                <a:hlinkClick r:id="rId4" action="ppaction://hlinksldjump"/>
              </a:rPr>
              <a:t> et </a:t>
            </a:r>
            <a:r>
              <a:rPr lang="es-ES" sz="1800" b="1" dirty="0" err="1" smtClean="0">
                <a:latin typeface="Times New Roman" pitchFamily="18" charset="0"/>
                <a:cs typeface="Times New Roman" pitchFamily="18" charset="0"/>
                <a:hlinkClick r:id="rId4" action="ppaction://hlinksldjump"/>
              </a:rPr>
              <a:t>Spes</a:t>
            </a:r>
            <a:r>
              <a:rPr lang="es-ES" sz="1800" b="1" dirty="0" smtClean="0">
                <a:latin typeface="Times New Roman" pitchFamily="18" charset="0"/>
                <a:cs typeface="Times New Roman" pitchFamily="18" charset="0"/>
                <a:hlinkClick r:id="rId4" action="ppaction://hlinksldjump"/>
              </a:rPr>
              <a:t> 64]</a:t>
            </a:r>
            <a:endParaRPr lang="es-ES" sz="1800" b="1" dirty="0" smtClean="0">
              <a:latin typeface="Times New Roman" pitchFamily="18" charset="0"/>
              <a:cs typeface="Times New Roman" pitchFamily="18" charset="0"/>
            </a:endParaRPr>
          </a:p>
          <a:p>
            <a:endParaRPr lang="es-E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rotWithShape="0">
          <a:gsLst>
            <a:gs pos="0">
              <a:srgbClr val="BCFF01">
                <a:gamma/>
                <a:shade val="46275"/>
                <a:invGamma/>
              </a:srgbClr>
            </a:gs>
            <a:gs pos="50000">
              <a:srgbClr val="BCFF01"/>
            </a:gs>
            <a:gs pos="100000">
              <a:srgbClr val="BCFF01">
                <a:gamma/>
                <a:shade val="46275"/>
                <a:invGamma/>
              </a:srgbClr>
            </a:gs>
          </a:gsLst>
          <a:lin ang="54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428860" y="0"/>
            <a:ext cx="6715140" cy="1014407"/>
          </a:xfrm>
        </p:spPr>
        <p:txBody>
          <a:bodyPr/>
          <a:lstStyle/>
          <a:p>
            <a:r>
              <a:rPr lang="es-ES" dirty="0" smtClean="0"/>
              <a:t>modelo de acción social</a:t>
            </a:r>
            <a:br>
              <a:rPr lang="es-ES" dirty="0" smtClean="0"/>
            </a:br>
            <a:r>
              <a:rPr lang="es-ES" sz="2800" b="1" i="1" dirty="0">
                <a:latin typeface="Times New Roman" pitchFamily="18" charset="0"/>
                <a:cs typeface="Times New Roman" pitchFamily="18" charset="0"/>
              </a:rPr>
              <a:t>C</a:t>
            </a:r>
            <a:r>
              <a:rPr lang="es-ES" sz="2800" b="1" i="1" dirty="0" smtClean="0">
                <a:latin typeface="Times New Roman" pitchFamily="18" charset="0"/>
                <a:cs typeface="Times New Roman" pitchFamily="18" charset="0"/>
              </a:rPr>
              <a:t>áritas del Arciprestazgo 2</a:t>
            </a:r>
            <a:endParaRPr lang="es-ES" sz="2800" b="1" i="1" dirty="0">
              <a:latin typeface="Times New Roman" pitchFamily="18" charset="0"/>
              <a:cs typeface="Times New Roman" pitchFamily="18" charset="0"/>
            </a:endParaRPr>
          </a:p>
        </p:txBody>
      </p:sp>
      <p:pic>
        <p:nvPicPr>
          <p:cNvPr id="2053" name="Picture 5"/>
          <p:cNvPicPr>
            <a:picLocks noChangeAspect="1" noChangeArrowheads="1"/>
          </p:cNvPicPr>
          <p:nvPr/>
        </p:nvPicPr>
        <p:blipFill>
          <a:blip r:embed="rId3" cstate="print"/>
          <a:srcRect/>
          <a:stretch>
            <a:fillRect/>
          </a:stretch>
        </p:blipFill>
        <p:spPr bwMode="auto">
          <a:xfrm>
            <a:off x="1" y="0"/>
            <a:ext cx="2000232" cy="1005965"/>
          </a:xfrm>
          <a:prstGeom prst="rect">
            <a:avLst/>
          </a:prstGeom>
          <a:noFill/>
          <a:ln w="9525">
            <a:noFill/>
            <a:miter lim="800000"/>
            <a:headEnd/>
            <a:tailEnd/>
          </a:ln>
          <a:effectLst/>
        </p:spPr>
      </p:pic>
      <p:sp>
        <p:nvSpPr>
          <p:cNvPr id="5" name="4 Subtítulo"/>
          <p:cNvSpPr>
            <a:spLocks noGrp="1"/>
          </p:cNvSpPr>
          <p:nvPr>
            <p:ph type="subTitle" idx="1"/>
          </p:nvPr>
        </p:nvSpPr>
        <p:spPr>
          <a:xfrm>
            <a:off x="428596" y="2857496"/>
            <a:ext cx="8352928" cy="1752600"/>
          </a:xfrm>
        </p:spPr>
        <p:txBody>
          <a:bodyPr/>
          <a:lstStyle/>
          <a:p>
            <a:pPr algn="just"/>
            <a:r>
              <a:rPr lang="es-ES" dirty="0" smtClean="0"/>
              <a:t>Si tu hermano te pide que le acompañes una milla, acompáñale dos.</a:t>
            </a:r>
            <a:endParaRPr lang="es-ES" dirty="0" smtClean="0"/>
          </a:p>
          <a:p>
            <a:pPr algn="just"/>
            <a:r>
              <a:rPr lang="es-ES" dirty="0" smtClean="0"/>
              <a:t> </a:t>
            </a:r>
          </a:p>
          <a:p>
            <a:pPr algn="r"/>
            <a:r>
              <a:rPr lang="es-ES" sz="1800" dirty="0" smtClean="0">
                <a:hlinkClick r:id="rId4" action="ppaction://hlinksldjump"/>
              </a:rPr>
              <a:t>[Mt 5, 41]</a:t>
            </a:r>
            <a:endParaRPr lang="es-ES" sz="1800" dirty="0" smtClean="0"/>
          </a:p>
          <a:p>
            <a:endParaRPr lang="es-E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rotWithShape="0">
          <a:gsLst>
            <a:gs pos="0">
              <a:srgbClr val="BCFF01">
                <a:gamma/>
                <a:shade val="46275"/>
                <a:invGamma/>
              </a:srgbClr>
            </a:gs>
            <a:gs pos="50000">
              <a:srgbClr val="BCFF01"/>
            </a:gs>
            <a:gs pos="100000">
              <a:srgbClr val="BCFF01">
                <a:gamma/>
                <a:shade val="46275"/>
                <a:invGamma/>
              </a:srgbClr>
            </a:gs>
          </a:gsLst>
          <a:lin ang="54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428860" y="0"/>
            <a:ext cx="6715140" cy="1014407"/>
          </a:xfrm>
        </p:spPr>
        <p:txBody>
          <a:bodyPr/>
          <a:lstStyle/>
          <a:p>
            <a:r>
              <a:rPr lang="es-ES" dirty="0" smtClean="0"/>
              <a:t>modelo de acción social</a:t>
            </a:r>
            <a:br>
              <a:rPr lang="es-ES" dirty="0" smtClean="0"/>
            </a:br>
            <a:r>
              <a:rPr lang="es-ES" sz="2800" b="1" i="1" dirty="0">
                <a:latin typeface="Times New Roman" pitchFamily="18" charset="0"/>
                <a:cs typeface="Times New Roman" pitchFamily="18" charset="0"/>
              </a:rPr>
              <a:t>C</a:t>
            </a:r>
            <a:r>
              <a:rPr lang="es-ES" sz="2800" b="1" i="1" dirty="0" smtClean="0">
                <a:latin typeface="Times New Roman" pitchFamily="18" charset="0"/>
                <a:cs typeface="Times New Roman" pitchFamily="18" charset="0"/>
              </a:rPr>
              <a:t>áritas del Arciprestazgo 2</a:t>
            </a:r>
            <a:endParaRPr lang="es-ES" sz="2800" b="1" i="1" dirty="0">
              <a:latin typeface="Times New Roman" pitchFamily="18" charset="0"/>
              <a:cs typeface="Times New Roman" pitchFamily="18" charset="0"/>
            </a:endParaRPr>
          </a:p>
        </p:txBody>
      </p:sp>
      <p:pic>
        <p:nvPicPr>
          <p:cNvPr id="2053" name="Picture 5"/>
          <p:cNvPicPr>
            <a:picLocks noChangeAspect="1" noChangeArrowheads="1"/>
          </p:cNvPicPr>
          <p:nvPr/>
        </p:nvPicPr>
        <p:blipFill>
          <a:blip r:embed="rId3" cstate="print"/>
          <a:srcRect/>
          <a:stretch>
            <a:fillRect/>
          </a:stretch>
        </p:blipFill>
        <p:spPr bwMode="auto">
          <a:xfrm>
            <a:off x="1" y="0"/>
            <a:ext cx="2000232" cy="1005965"/>
          </a:xfrm>
          <a:prstGeom prst="rect">
            <a:avLst/>
          </a:prstGeom>
          <a:noFill/>
          <a:ln w="9525">
            <a:noFill/>
            <a:miter lim="800000"/>
            <a:headEnd/>
            <a:tailEnd/>
          </a:ln>
          <a:effectLst/>
        </p:spPr>
      </p:pic>
      <p:sp>
        <p:nvSpPr>
          <p:cNvPr id="5" name="4 Subtítulo"/>
          <p:cNvSpPr>
            <a:spLocks noGrp="1"/>
          </p:cNvSpPr>
          <p:nvPr>
            <p:ph type="subTitle" idx="1"/>
          </p:nvPr>
        </p:nvSpPr>
        <p:spPr>
          <a:xfrm>
            <a:off x="500034" y="2500306"/>
            <a:ext cx="8352928" cy="1752600"/>
          </a:xfrm>
        </p:spPr>
        <p:txBody>
          <a:bodyPr/>
          <a:lstStyle/>
          <a:p>
            <a:r>
              <a:rPr lang="es-ES" sz="1800" b="1" i="1" dirty="0" smtClean="0"/>
              <a:t>Tierra nueva y cielo nuevo</a:t>
            </a:r>
            <a:endParaRPr lang="es-ES" sz="1800" dirty="0" smtClean="0"/>
          </a:p>
          <a:p>
            <a:pPr algn="just"/>
            <a:r>
              <a:rPr lang="es-ES" sz="2000" dirty="0" smtClean="0"/>
              <a:t>39. Ignoramos el tiempo en que se hará la consumación de la tierra y de la humanidad. Tampoco conocemos de qué manera se transformará el universo. La figura de este mundo, afeada por el pecado, pasa, pero Dios nos enseña que nos prepara una nueva morada y una nueva tierra donde habita la justicia, y cuya bienaventuranza es capaz de saciar y rebasar todos los anhelos de paz que surgen en el corazón humano. Entonces, vencida la muerte, los hijos de Dios resucitarán en Cristo, y lo que fue sembrado bajo el signo de la debilidad y de la corrupción, se revestirá de incorruptibilidad, y, permaneciendo la caridad y sus obras, se verán libres de la servidumbre de la vanidad todas las criaturas, que Dios creó pensando en el hombre.</a:t>
            </a:r>
          </a:p>
          <a:p>
            <a:endParaRPr lang="es-E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rotWithShape="0">
          <a:gsLst>
            <a:gs pos="0">
              <a:srgbClr val="BCFF01">
                <a:gamma/>
                <a:shade val="46275"/>
                <a:invGamma/>
              </a:srgbClr>
            </a:gs>
            <a:gs pos="50000">
              <a:srgbClr val="BCFF01"/>
            </a:gs>
            <a:gs pos="100000">
              <a:srgbClr val="BCFF01">
                <a:gamma/>
                <a:shade val="46275"/>
                <a:invGamma/>
              </a:srgbClr>
            </a:gs>
          </a:gsLst>
          <a:lin ang="54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428860" y="0"/>
            <a:ext cx="6715140" cy="1014407"/>
          </a:xfrm>
        </p:spPr>
        <p:txBody>
          <a:bodyPr/>
          <a:lstStyle/>
          <a:p>
            <a:r>
              <a:rPr lang="es-ES" dirty="0" smtClean="0"/>
              <a:t>modelo de acción social</a:t>
            </a:r>
            <a:br>
              <a:rPr lang="es-ES" dirty="0" smtClean="0"/>
            </a:br>
            <a:r>
              <a:rPr lang="es-ES" sz="2800" b="1" i="1" dirty="0">
                <a:latin typeface="Times New Roman" pitchFamily="18" charset="0"/>
                <a:cs typeface="Times New Roman" pitchFamily="18" charset="0"/>
              </a:rPr>
              <a:t>C</a:t>
            </a:r>
            <a:r>
              <a:rPr lang="es-ES" sz="2800" b="1" i="1" dirty="0" smtClean="0">
                <a:latin typeface="Times New Roman" pitchFamily="18" charset="0"/>
                <a:cs typeface="Times New Roman" pitchFamily="18" charset="0"/>
              </a:rPr>
              <a:t>áritas del Arciprestazgo 2</a:t>
            </a:r>
            <a:endParaRPr lang="es-ES" sz="2800" b="1" i="1" dirty="0">
              <a:latin typeface="Times New Roman" pitchFamily="18" charset="0"/>
              <a:cs typeface="Times New Roman" pitchFamily="18" charset="0"/>
            </a:endParaRPr>
          </a:p>
        </p:txBody>
      </p:sp>
      <p:pic>
        <p:nvPicPr>
          <p:cNvPr id="2053" name="Picture 5"/>
          <p:cNvPicPr>
            <a:picLocks noChangeAspect="1" noChangeArrowheads="1"/>
          </p:cNvPicPr>
          <p:nvPr/>
        </p:nvPicPr>
        <p:blipFill>
          <a:blip r:embed="rId3" cstate="print"/>
          <a:srcRect/>
          <a:stretch>
            <a:fillRect/>
          </a:stretch>
        </p:blipFill>
        <p:spPr bwMode="auto">
          <a:xfrm>
            <a:off x="1" y="0"/>
            <a:ext cx="2000232" cy="1005965"/>
          </a:xfrm>
          <a:prstGeom prst="rect">
            <a:avLst/>
          </a:prstGeom>
          <a:noFill/>
          <a:ln w="9525">
            <a:noFill/>
            <a:miter lim="800000"/>
            <a:headEnd/>
            <a:tailEnd/>
          </a:ln>
          <a:effectLst/>
        </p:spPr>
      </p:pic>
      <p:sp>
        <p:nvSpPr>
          <p:cNvPr id="5" name="4 Subtítulo"/>
          <p:cNvSpPr>
            <a:spLocks noGrp="1"/>
          </p:cNvSpPr>
          <p:nvPr>
            <p:ph type="subTitle" idx="1"/>
          </p:nvPr>
        </p:nvSpPr>
        <p:spPr>
          <a:xfrm>
            <a:off x="467544" y="1412776"/>
            <a:ext cx="8352928" cy="1752600"/>
          </a:xfrm>
        </p:spPr>
        <p:txBody>
          <a:bodyPr/>
          <a:lstStyle/>
          <a:p>
            <a:pPr algn="just"/>
            <a:r>
              <a:rPr lang="es-ES" sz="1800" dirty="0" smtClean="0"/>
              <a:t>Se nos advierte que de nada le sirve al hombre ganar todo el mundo si se pierde a sí mismo. No obstante, la espera de una tierra nueva no debe amortiguar, sino más bien aliviar, la preocupación de perfeccionar esta tierra, donde crece el cuerpo de la nueva familia humana, el cual puede de alguna manera anticipar un vislumbre del siglo nuevo. Por ello, aunque hay que distinguir cuidadosamente progreso temporal y crecimiento del reino de Cristo, sin embargo, el primero, en cuanto puede contribuir a ordenar mejor la sociedad humana, interesa en gran medida al reino de Dios.</a:t>
            </a:r>
          </a:p>
          <a:p>
            <a:pPr algn="just"/>
            <a:r>
              <a:rPr lang="es-ES" sz="1800" dirty="0" smtClean="0"/>
              <a:t>Pues los bienes de la dignidad humana, la unión fraterna y la libertad; en una palabra, todos los frutos excelentes de la naturaleza y de nuestro esfuerzo, después de haberlos propagado por la tierra en el Espíritu del Señor y de acuerdo con su mandato, volveremos a encontrarlos limpios de toda mancha, iluminados y trasfigurados, cuando Cristo entregue al Padre el reino eterno y universal: "reino de verdad y de vida; reino de santidad y gracia; reino de justicia, de amor y de paz". El reino está ya misteriosamente presente en nuestra tierra; cuando venga el Señor, se consumará su perfección.</a:t>
            </a:r>
          </a:p>
          <a:p>
            <a:pPr algn="r"/>
            <a:r>
              <a:rPr lang="es-ES" sz="1600" dirty="0" smtClean="0">
                <a:hlinkClick r:id="rId4" action="ppaction://hlinksldjump"/>
              </a:rPr>
              <a:t>[</a:t>
            </a:r>
            <a:r>
              <a:rPr lang="es-ES" sz="1600" dirty="0" err="1" smtClean="0">
                <a:hlinkClick r:id="rId4" action="ppaction://hlinksldjump"/>
              </a:rPr>
              <a:t>Gaudium</a:t>
            </a:r>
            <a:r>
              <a:rPr lang="es-ES" sz="1600" dirty="0" smtClean="0">
                <a:hlinkClick r:id="rId4" action="ppaction://hlinksldjump"/>
              </a:rPr>
              <a:t> et </a:t>
            </a:r>
            <a:r>
              <a:rPr lang="es-ES" sz="1600" dirty="0" err="1" smtClean="0">
                <a:hlinkClick r:id="rId4" action="ppaction://hlinksldjump"/>
              </a:rPr>
              <a:t>Spes</a:t>
            </a:r>
            <a:r>
              <a:rPr lang="es-ES" sz="1600" dirty="0" smtClean="0">
                <a:hlinkClick r:id="rId4" action="ppaction://hlinksldjump"/>
              </a:rPr>
              <a:t> 39]</a:t>
            </a:r>
            <a:endParaRPr lang="es-ES" sz="1600" dirty="0" smtClean="0"/>
          </a:p>
          <a:p>
            <a:pPr algn="just"/>
            <a:endParaRPr lang="es-ES" sz="1800" dirty="0" smtClean="0"/>
          </a:p>
          <a:p>
            <a:endParaRPr lang="es-E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0">
          <a:gsLst>
            <a:gs pos="0">
              <a:srgbClr val="BCFF01">
                <a:gamma/>
                <a:shade val="46275"/>
                <a:invGamma/>
              </a:srgbClr>
            </a:gs>
            <a:gs pos="50000">
              <a:srgbClr val="BCFF01"/>
            </a:gs>
            <a:gs pos="100000">
              <a:srgbClr val="BCFF01">
                <a:gamma/>
                <a:shade val="46275"/>
                <a:invGamma/>
              </a:srgbClr>
            </a:gs>
          </a:gsLst>
          <a:lin ang="54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428860" y="0"/>
            <a:ext cx="6715140" cy="1014407"/>
          </a:xfrm>
        </p:spPr>
        <p:txBody>
          <a:bodyPr/>
          <a:lstStyle/>
          <a:p>
            <a:r>
              <a:rPr lang="es-ES" dirty="0" smtClean="0"/>
              <a:t>modelo de acción social</a:t>
            </a:r>
            <a:br>
              <a:rPr lang="es-ES" dirty="0" smtClean="0"/>
            </a:br>
            <a:r>
              <a:rPr lang="es-ES" sz="2800" b="1" i="1" dirty="0">
                <a:latin typeface="Times New Roman" pitchFamily="18" charset="0"/>
                <a:cs typeface="Times New Roman" pitchFamily="18" charset="0"/>
              </a:rPr>
              <a:t>C</a:t>
            </a:r>
            <a:r>
              <a:rPr lang="es-ES" sz="2800" b="1" i="1" dirty="0" smtClean="0">
                <a:latin typeface="Times New Roman" pitchFamily="18" charset="0"/>
                <a:cs typeface="Times New Roman" pitchFamily="18" charset="0"/>
              </a:rPr>
              <a:t>áritas del Arciprestazgo 2</a:t>
            </a:r>
            <a:endParaRPr lang="es-ES" sz="2800" b="1" i="1" dirty="0">
              <a:latin typeface="Times New Roman" pitchFamily="18" charset="0"/>
              <a:cs typeface="Times New Roman" pitchFamily="18" charset="0"/>
            </a:endParaRPr>
          </a:p>
        </p:txBody>
      </p:sp>
      <p:sp>
        <p:nvSpPr>
          <p:cNvPr id="2051" name="Rectangle 3"/>
          <p:cNvSpPr>
            <a:spLocks noGrp="1" noChangeArrowheads="1"/>
          </p:cNvSpPr>
          <p:nvPr>
            <p:ph type="subTitle" idx="1"/>
          </p:nvPr>
        </p:nvSpPr>
        <p:spPr>
          <a:xfrm>
            <a:off x="214282" y="1214422"/>
            <a:ext cx="8001056" cy="1428784"/>
          </a:xfrm>
        </p:spPr>
        <p:txBody>
          <a:bodyPr/>
          <a:lstStyle/>
          <a:p>
            <a:r>
              <a:rPr lang="es-ES" b="1" dirty="0" smtClean="0"/>
              <a:t>Estructura del Modelo de Acción Social</a:t>
            </a:r>
          </a:p>
          <a:p>
            <a:r>
              <a:rPr lang="es-ES" dirty="0" smtClean="0"/>
              <a:t>I. </a:t>
            </a:r>
            <a:r>
              <a:rPr lang="es-ES" b="1" cap="small" dirty="0" smtClean="0"/>
              <a:t>Fundamentos del Modelo</a:t>
            </a:r>
          </a:p>
          <a:p>
            <a:endParaRPr lang="es-ES" sz="2400" dirty="0" smtClean="0"/>
          </a:p>
          <a:p>
            <a:endParaRPr lang="es-ES" sz="2400" dirty="0"/>
          </a:p>
          <a:p>
            <a:endParaRPr lang="es-ES" sz="2400" dirty="0" smtClean="0"/>
          </a:p>
          <a:p>
            <a:endParaRPr lang="es-ES" sz="2400" dirty="0"/>
          </a:p>
          <a:p>
            <a:endParaRPr lang="es-ES" sz="2400" dirty="0" smtClean="0"/>
          </a:p>
          <a:p>
            <a:endParaRPr lang="es-ES" sz="2400" dirty="0"/>
          </a:p>
          <a:p>
            <a:endParaRPr lang="es-ES" sz="2400" dirty="0" smtClean="0"/>
          </a:p>
          <a:p>
            <a:pPr algn="l"/>
            <a:endParaRPr lang="es-ES" sz="2000" dirty="0"/>
          </a:p>
        </p:txBody>
      </p:sp>
      <p:pic>
        <p:nvPicPr>
          <p:cNvPr id="2053" name="Picture 5"/>
          <p:cNvPicPr>
            <a:picLocks noChangeAspect="1" noChangeArrowheads="1"/>
          </p:cNvPicPr>
          <p:nvPr/>
        </p:nvPicPr>
        <p:blipFill>
          <a:blip r:embed="rId3" cstate="print"/>
          <a:srcRect/>
          <a:stretch>
            <a:fillRect/>
          </a:stretch>
        </p:blipFill>
        <p:spPr bwMode="auto">
          <a:xfrm>
            <a:off x="1" y="0"/>
            <a:ext cx="2000232" cy="1005965"/>
          </a:xfrm>
          <a:prstGeom prst="rect">
            <a:avLst/>
          </a:prstGeom>
          <a:noFill/>
          <a:ln w="9525">
            <a:noFill/>
            <a:miter lim="800000"/>
            <a:headEnd/>
            <a:tailEnd/>
          </a:ln>
          <a:effectLst/>
        </p:spPr>
      </p:pic>
      <p:graphicFrame>
        <p:nvGraphicFramePr>
          <p:cNvPr id="6" name="5 Diagrama"/>
          <p:cNvGraphicFramePr/>
          <p:nvPr/>
        </p:nvGraphicFramePr>
        <p:xfrm>
          <a:off x="1500166" y="2500306"/>
          <a:ext cx="6096000"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rotWithShape="0">
          <a:gsLst>
            <a:gs pos="0">
              <a:srgbClr val="BCFF01">
                <a:gamma/>
                <a:shade val="46275"/>
                <a:invGamma/>
              </a:srgbClr>
            </a:gs>
            <a:gs pos="50000">
              <a:srgbClr val="BCFF01"/>
            </a:gs>
            <a:gs pos="100000">
              <a:srgbClr val="BCFF01">
                <a:gamma/>
                <a:shade val="46275"/>
                <a:invGamma/>
              </a:srgbClr>
            </a:gs>
          </a:gsLst>
          <a:lin ang="54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428860" y="0"/>
            <a:ext cx="6715140" cy="1014407"/>
          </a:xfrm>
        </p:spPr>
        <p:txBody>
          <a:bodyPr/>
          <a:lstStyle/>
          <a:p>
            <a:r>
              <a:rPr lang="es-ES" dirty="0" smtClean="0"/>
              <a:t>modelo de acción social</a:t>
            </a:r>
            <a:br>
              <a:rPr lang="es-ES" dirty="0" smtClean="0"/>
            </a:br>
            <a:r>
              <a:rPr lang="es-ES" sz="2800" b="1" i="1" dirty="0">
                <a:latin typeface="Times New Roman" pitchFamily="18" charset="0"/>
                <a:cs typeface="Times New Roman" pitchFamily="18" charset="0"/>
              </a:rPr>
              <a:t>C</a:t>
            </a:r>
            <a:r>
              <a:rPr lang="es-ES" sz="2800" b="1" i="1" dirty="0" smtClean="0">
                <a:latin typeface="Times New Roman" pitchFamily="18" charset="0"/>
                <a:cs typeface="Times New Roman" pitchFamily="18" charset="0"/>
              </a:rPr>
              <a:t>áritas del Arciprestazgo 2</a:t>
            </a:r>
            <a:endParaRPr lang="es-ES" sz="2800" b="1" i="1" dirty="0">
              <a:latin typeface="Times New Roman" pitchFamily="18" charset="0"/>
              <a:cs typeface="Times New Roman" pitchFamily="18" charset="0"/>
            </a:endParaRPr>
          </a:p>
        </p:txBody>
      </p:sp>
      <p:pic>
        <p:nvPicPr>
          <p:cNvPr id="2053" name="Picture 5"/>
          <p:cNvPicPr>
            <a:picLocks noChangeAspect="1" noChangeArrowheads="1"/>
          </p:cNvPicPr>
          <p:nvPr/>
        </p:nvPicPr>
        <p:blipFill>
          <a:blip r:embed="rId3" cstate="print"/>
          <a:srcRect/>
          <a:stretch>
            <a:fillRect/>
          </a:stretch>
        </p:blipFill>
        <p:spPr bwMode="auto">
          <a:xfrm>
            <a:off x="1" y="0"/>
            <a:ext cx="2000232" cy="1005965"/>
          </a:xfrm>
          <a:prstGeom prst="rect">
            <a:avLst/>
          </a:prstGeom>
          <a:noFill/>
          <a:ln w="9525">
            <a:noFill/>
            <a:miter lim="800000"/>
            <a:headEnd/>
            <a:tailEnd/>
          </a:ln>
          <a:effectLst/>
        </p:spPr>
      </p:pic>
      <p:sp>
        <p:nvSpPr>
          <p:cNvPr id="5" name="4 Subtítulo"/>
          <p:cNvSpPr>
            <a:spLocks noGrp="1"/>
          </p:cNvSpPr>
          <p:nvPr>
            <p:ph type="subTitle" idx="1"/>
          </p:nvPr>
        </p:nvSpPr>
        <p:spPr>
          <a:xfrm>
            <a:off x="467544" y="1340768"/>
            <a:ext cx="8352928" cy="1752600"/>
          </a:xfrm>
        </p:spPr>
        <p:txBody>
          <a:bodyPr/>
          <a:lstStyle/>
          <a:p>
            <a:pPr algn="just"/>
            <a:r>
              <a:rPr lang="es-ES" sz="1800" b="1" i="1" dirty="0" smtClean="0">
                <a:latin typeface="Times New Roman" pitchFamily="18" charset="0"/>
                <a:cs typeface="Times New Roman" pitchFamily="18" charset="0"/>
              </a:rPr>
              <a:t>Las múltiples estructuras de servicio </a:t>
            </a:r>
            <a:r>
              <a:rPr lang="es-ES" sz="1800" b="1" i="1" dirty="0" smtClean="0">
                <a:latin typeface="Times New Roman" pitchFamily="18" charset="0"/>
                <a:cs typeface="Times New Roman" pitchFamily="18" charset="0"/>
              </a:rPr>
              <a:t>caritativo en </a:t>
            </a:r>
            <a:r>
              <a:rPr lang="es-ES" sz="1800" b="1" i="1" dirty="0" smtClean="0">
                <a:latin typeface="Times New Roman" pitchFamily="18" charset="0"/>
                <a:cs typeface="Times New Roman" pitchFamily="18" charset="0"/>
              </a:rPr>
              <a:t>el contexto social actual</a:t>
            </a:r>
            <a:endParaRPr lang="es-ES" sz="1800" b="1" dirty="0" smtClean="0">
              <a:latin typeface="Times New Roman" pitchFamily="18" charset="0"/>
              <a:cs typeface="Times New Roman" pitchFamily="18" charset="0"/>
            </a:endParaRPr>
          </a:p>
          <a:p>
            <a:pPr algn="just"/>
            <a:r>
              <a:rPr lang="es-ES" sz="1400" dirty="0" smtClean="0">
                <a:latin typeface="Times New Roman" pitchFamily="18" charset="0"/>
                <a:cs typeface="Times New Roman" pitchFamily="18" charset="0"/>
              </a:rPr>
              <a:t>Quisiera </a:t>
            </a:r>
            <a:r>
              <a:rPr lang="es-ES" sz="1400" dirty="0" smtClean="0">
                <a:latin typeface="Times New Roman" pitchFamily="18" charset="0"/>
                <a:cs typeface="Times New Roman" pitchFamily="18" charset="0"/>
              </a:rPr>
              <a:t>considerar ahora la situación general del compromiso por la justicia y el amor en el mundo actual.</a:t>
            </a:r>
          </a:p>
          <a:p>
            <a:pPr algn="just"/>
            <a:r>
              <a:rPr lang="es-ES" sz="1400" i="1" dirty="0" smtClean="0">
                <a:latin typeface="Times New Roman" pitchFamily="18" charset="0"/>
                <a:cs typeface="Times New Roman" pitchFamily="18" charset="0"/>
              </a:rPr>
              <a:t>a</a:t>
            </a:r>
            <a:r>
              <a:rPr lang="es-ES" sz="1400" dirty="0" smtClean="0">
                <a:latin typeface="Times New Roman" pitchFamily="18" charset="0"/>
                <a:cs typeface="Times New Roman" pitchFamily="18" charset="0"/>
              </a:rPr>
              <a:t>) Los medios de comunicación de masas han como empequeñecido hoy nuestro planeta, acercando rápidamente a hombres y culturas muy diferentes. Si bien este « estar juntos » suscita a veces incomprensiones y tensiones, el hecho de que ahora se conozcan de manera mucho más inmediata las necesidades de los hombres es también una llamada sobre todo a compartir situaciones y dificultades. Vemos cada día lo mucho que se sufre en el mundo a causa de tantas formas de miseria material o espiritual, no obstante los grandes progresos en el campo de la ciencia y de la técnica. Así pues, el momento actual requiere una nueva disponibilidad para socorrer al prójimo necesitado. El Concilio Vaticano II lo ha subrayado con palabras muy claras: </a:t>
            </a:r>
            <a:r>
              <a:rPr lang="es-ES" sz="1400" dirty="0" smtClean="0">
                <a:latin typeface="Times New Roman" pitchFamily="18" charset="0"/>
                <a:cs typeface="Times New Roman" pitchFamily="18" charset="0"/>
              </a:rPr>
              <a:t>«Al </a:t>
            </a:r>
            <a:r>
              <a:rPr lang="es-ES" sz="1400" dirty="0" smtClean="0">
                <a:latin typeface="Times New Roman" pitchFamily="18" charset="0"/>
                <a:cs typeface="Times New Roman" pitchFamily="18" charset="0"/>
              </a:rPr>
              <a:t>ser más rápidos los medios de comunicación, se ha acortado en cierto modo la distancia entre los hombres y todos los habitantes del mundo [...]. La acción caritativa puede y debe abarcar hoy a todos los hombres y todas sus </a:t>
            </a:r>
            <a:r>
              <a:rPr lang="es-ES" sz="1400" dirty="0" smtClean="0">
                <a:latin typeface="Times New Roman" pitchFamily="18" charset="0"/>
                <a:cs typeface="Times New Roman" pitchFamily="18" charset="0"/>
              </a:rPr>
              <a:t>necesidades».</a:t>
            </a:r>
            <a:endParaRPr lang="es-ES" sz="1400" dirty="0" smtClean="0">
              <a:latin typeface="Times New Roman" pitchFamily="18" charset="0"/>
              <a:cs typeface="Times New Roman" pitchFamily="18" charset="0"/>
            </a:endParaRPr>
          </a:p>
          <a:p>
            <a:pPr algn="just"/>
            <a:r>
              <a:rPr lang="es-ES" sz="1400" dirty="0" smtClean="0">
                <a:latin typeface="Times New Roman" pitchFamily="18" charset="0"/>
                <a:cs typeface="Times New Roman" pitchFamily="18" charset="0"/>
              </a:rPr>
              <a:t>Por otra parte —y éste es un aspecto provocativo y a la vez estimulante del proceso de globalización—, ahora se puede contar con innumerables medios para prestar ayuda humanitaria a los hermanos y hermanas necesitados, como son los modernos sistemas para la distribución de comida y ropa, así como también para ofrecer alojamiento y acogida. La solicitud por el prójimo, pues, superando los confines de las comunidades nacionales, tiende a extender su horizonte al mundo entero. El Concilio Vaticano II ha hecho notar oportunamente que </a:t>
            </a:r>
            <a:r>
              <a:rPr lang="es-ES" sz="1400" dirty="0" smtClean="0">
                <a:latin typeface="Times New Roman" pitchFamily="18" charset="0"/>
                <a:cs typeface="Times New Roman" pitchFamily="18" charset="0"/>
              </a:rPr>
              <a:t>«entre </a:t>
            </a:r>
            <a:r>
              <a:rPr lang="es-ES" sz="1400" dirty="0" smtClean="0">
                <a:latin typeface="Times New Roman" pitchFamily="18" charset="0"/>
                <a:cs typeface="Times New Roman" pitchFamily="18" charset="0"/>
              </a:rPr>
              <a:t>los signos de nuestro tiempo es digno de mención especial el creciente e inexcusable sentido de solidaridad entre todos los </a:t>
            </a:r>
            <a:r>
              <a:rPr lang="es-ES" sz="1400" dirty="0" smtClean="0">
                <a:latin typeface="Times New Roman" pitchFamily="18" charset="0"/>
                <a:cs typeface="Times New Roman" pitchFamily="18" charset="0"/>
              </a:rPr>
              <a:t>pueblos».</a:t>
            </a:r>
            <a:r>
              <a:rPr lang="es-ES" sz="1400" dirty="0" smtClean="0">
                <a:latin typeface="Times New Roman" pitchFamily="18" charset="0"/>
                <a:cs typeface="Times New Roman" pitchFamily="18" charset="0"/>
              </a:rPr>
              <a:t> Los organismos del Estado y las asociaciones humanitarias favorecen iniciativas orientadas a este fin, generalmente mediante subsidios o desgravaciones fiscales en un caso, o poniendo a disposición considerables recursos, en otro. De este modo, la solidaridad expresada por la sociedad civil supera de manera notable a la realizada por las personas individualmente.</a:t>
            </a:r>
          </a:p>
          <a:p>
            <a:pPr algn="just"/>
            <a:endParaRPr lang="es-ES" sz="1800" dirty="0" smtClean="0"/>
          </a:p>
          <a:p>
            <a:endParaRPr lang="es-E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rotWithShape="0">
          <a:gsLst>
            <a:gs pos="0">
              <a:srgbClr val="BCFF01">
                <a:gamma/>
                <a:shade val="46275"/>
                <a:invGamma/>
              </a:srgbClr>
            </a:gs>
            <a:gs pos="50000">
              <a:srgbClr val="BCFF01"/>
            </a:gs>
            <a:gs pos="100000">
              <a:srgbClr val="BCFF01">
                <a:gamma/>
                <a:shade val="46275"/>
                <a:invGamma/>
              </a:srgbClr>
            </a:gs>
          </a:gsLst>
          <a:lin ang="54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428860" y="0"/>
            <a:ext cx="6715140" cy="1014407"/>
          </a:xfrm>
        </p:spPr>
        <p:txBody>
          <a:bodyPr/>
          <a:lstStyle/>
          <a:p>
            <a:r>
              <a:rPr lang="es-ES" dirty="0" smtClean="0"/>
              <a:t>modelo de acción social</a:t>
            </a:r>
            <a:br>
              <a:rPr lang="es-ES" dirty="0" smtClean="0"/>
            </a:br>
            <a:r>
              <a:rPr lang="es-ES" sz="2800" b="1" i="1" dirty="0">
                <a:latin typeface="Times New Roman" pitchFamily="18" charset="0"/>
                <a:cs typeface="Times New Roman" pitchFamily="18" charset="0"/>
              </a:rPr>
              <a:t>C</a:t>
            </a:r>
            <a:r>
              <a:rPr lang="es-ES" sz="2800" b="1" i="1" dirty="0" smtClean="0">
                <a:latin typeface="Times New Roman" pitchFamily="18" charset="0"/>
                <a:cs typeface="Times New Roman" pitchFamily="18" charset="0"/>
              </a:rPr>
              <a:t>áritas del Arciprestazgo 2</a:t>
            </a:r>
            <a:endParaRPr lang="es-ES" sz="2800" b="1" i="1" dirty="0">
              <a:latin typeface="Times New Roman" pitchFamily="18" charset="0"/>
              <a:cs typeface="Times New Roman" pitchFamily="18" charset="0"/>
            </a:endParaRPr>
          </a:p>
        </p:txBody>
      </p:sp>
      <p:pic>
        <p:nvPicPr>
          <p:cNvPr id="2053" name="Picture 5"/>
          <p:cNvPicPr>
            <a:picLocks noChangeAspect="1" noChangeArrowheads="1"/>
          </p:cNvPicPr>
          <p:nvPr/>
        </p:nvPicPr>
        <p:blipFill>
          <a:blip r:embed="rId3" cstate="print"/>
          <a:srcRect/>
          <a:stretch>
            <a:fillRect/>
          </a:stretch>
        </p:blipFill>
        <p:spPr bwMode="auto">
          <a:xfrm>
            <a:off x="1" y="0"/>
            <a:ext cx="2000232" cy="1005965"/>
          </a:xfrm>
          <a:prstGeom prst="rect">
            <a:avLst/>
          </a:prstGeom>
          <a:noFill/>
          <a:ln w="9525">
            <a:noFill/>
            <a:miter lim="800000"/>
            <a:headEnd/>
            <a:tailEnd/>
          </a:ln>
          <a:effectLst/>
        </p:spPr>
      </p:pic>
      <p:sp>
        <p:nvSpPr>
          <p:cNvPr id="5" name="4 Subtítulo"/>
          <p:cNvSpPr>
            <a:spLocks noGrp="1"/>
          </p:cNvSpPr>
          <p:nvPr>
            <p:ph type="subTitle" idx="1"/>
          </p:nvPr>
        </p:nvSpPr>
        <p:spPr>
          <a:xfrm>
            <a:off x="428596" y="1214422"/>
            <a:ext cx="8352928" cy="1752600"/>
          </a:xfrm>
        </p:spPr>
        <p:txBody>
          <a:bodyPr/>
          <a:lstStyle/>
          <a:p>
            <a:pPr algn="just"/>
            <a:r>
              <a:rPr lang="es-ES" sz="1400" i="1" dirty="0" smtClean="0">
                <a:latin typeface="Times New Roman" pitchFamily="18" charset="0"/>
                <a:cs typeface="Times New Roman" pitchFamily="18" charset="0"/>
              </a:rPr>
              <a:t>b</a:t>
            </a:r>
            <a:r>
              <a:rPr lang="es-ES" sz="1400" dirty="0" smtClean="0">
                <a:latin typeface="Times New Roman" pitchFamily="18" charset="0"/>
                <a:cs typeface="Times New Roman" pitchFamily="18" charset="0"/>
              </a:rPr>
              <a:t>) En esta situación han surgido numerosas formas nuevas de colaboración entre entidades estatales y eclesiales, que se han demostrado fructíferas. Las entidades eclesiales, con la transparencia en su gestión y la fidelidad al deber de testimoniar el amor, podrán animar cristianamente también a las instituciones civiles, favoreciendo una coordinación mutua que seguramente ayudará a la eficacia del servicio </a:t>
            </a:r>
            <a:r>
              <a:rPr lang="es-ES" sz="1400" dirty="0" smtClean="0">
                <a:latin typeface="Times New Roman" pitchFamily="18" charset="0"/>
                <a:cs typeface="Times New Roman" pitchFamily="18" charset="0"/>
              </a:rPr>
              <a:t>caritativo.</a:t>
            </a:r>
            <a:r>
              <a:rPr lang="es-ES" sz="1400" dirty="0" smtClean="0">
                <a:latin typeface="Times New Roman" pitchFamily="18" charset="0"/>
                <a:cs typeface="Times New Roman" pitchFamily="18" charset="0"/>
              </a:rPr>
              <a:t> También se han formado en este contexto múltiples organizaciones con objetivos caritativos o filantrópicos, que se esfuerzan por lograr soluciones satisfactorias desde el punto de vista humanitario a los problemas sociales y políticos existentes. Un fenómeno importante de nuestro tiempo es el nacimiento y difusión de muchas formas de voluntariado que se hacen cargo de múltiples </a:t>
            </a:r>
            <a:r>
              <a:rPr lang="es-ES" sz="1400" dirty="0" smtClean="0">
                <a:latin typeface="Times New Roman" pitchFamily="18" charset="0"/>
                <a:cs typeface="Times New Roman" pitchFamily="18" charset="0"/>
              </a:rPr>
              <a:t>servicios.</a:t>
            </a:r>
            <a:r>
              <a:rPr lang="es-ES" sz="1400" dirty="0" smtClean="0">
                <a:latin typeface="Times New Roman" pitchFamily="18" charset="0"/>
                <a:cs typeface="Times New Roman" pitchFamily="18" charset="0"/>
              </a:rPr>
              <a:t> A este propósito, quisiera dirigir una palabra especial de aprecio y gratitud a todos los que participan de diversos modos en estas actividades. Esta labor tan difundida es una escuela de vida para los jóvenes, que educa a la solidaridad y a estar disponibles para dar no sólo algo, sino a sí mismos. De este modo, frente a la anticultura de la muerte, que se manifiesta por ejemplo en la droga, se contrapone el amor, que no se busca a sí mismo, sino que, precisamente en la disponibilidad a </a:t>
            </a:r>
            <a:r>
              <a:rPr lang="es-ES" sz="1400" dirty="0" smtClean="0">
                <a:latin typeface="Times New Roman" pitchFamily="18" charset="0"/>
                <a:cs typeface="Times New Roman" pitchFamily="18" charset="0"/>
              </a:rPr>
              <a:t>«perderse </a:t>
            </a:r>
            <a:r>
              <a:rPr lang="es-ES" sz="1400" dirty="0" smtClean="0">
                <a:latin typeface="Times New Roman" pitchFamily="18" charset="0"/>
                <a:cs typeface="Times New Roman" pitchFamily="18" charset="0"/>
              </a:rPr>
              <a:t>a sí </a:t>
            </a:r>
            <a:r>
              <a:rPr lang="es-ES" sz="1400" dirty="0" smtClean="0">
                <a:latin typeface="Times New Roman" pitchFamily="18" charset="0"/>
                <a:cs typeface="Times New Roman" pitchFamily="18" charset="0"/>
              </a:rPr>
              <a:t>mismo» </a:t>
            </a:r>
            <a:r>
              <a:rPr lang="es-ES" sz="1400" dirty="0" smtClean="0">
                <a:latin typeface="Times New Roman" pitchFamily="18" charset="0"/>
                <a:cs typeface="Times New Roman" pitchFamily="18" charset="0"/>
              </a:rPr>
              <a:t>(cf.</a:t>
            </a:r>
            <a:r>
              <a:rPr lang="es-ES" sz="1400" i="1" dirty="0" smtClean="0">
                <a:latin typeface="Times New Roman" pitchFamily="18" charset="0"/>
                <a:cs typeface="Times New Roman" pitchFamily="18" charset="0"/>
              </a:rPr>
              <a:t> </a:t>
            </a:r>
            <a:r>
              <a:rPr lang="es-ES" sz="1400" i="1" dirty="0" err="1" smtClean="0">
                <a:latin typeface="Times New Roman" pitchFamily="18" charset="0"/>
                <a:cs typeface="Times New Roman" pitchFamily="18" charset="0"/>
              </a:rPr>
              <a:t>Lc</a:t>
            </a:r>
            <a:r>
              <a:rPr lang="es-ES" sz="1400" i="1" dirty="0" smtClean="0">
                <a:latin typeface="Times New Roman" pitchFamily="18" charset="0"/>
                <a:cs typeface="Times New Roman" pitchFamily="18" charset="0"/>
              </a:rPr>
              <a:t> </a:t>
            </a:r>
            <a:r>
              <a:rPr lang="es-ES" sz="1400" dirty="0" smtClean="0">
                <a:latin typeface="Times New Roman" pitchFamily="18" charset="0"/>
                <a:cs typeface="Times New Roman" pitchFamily="18" charset="0"/>
              </a:rPr>
              <a:t>17, 33 y par.) en favor del otro, se manifiesta como cultura de la vida.</a:t>
            </a:r>
          </a:p>
          <a:p>
            <a:pPr algn="just"/>
            <a:r>
              <a:rPr lang="es-ES" sz="1400" dirty="0" smtClean="0">
                <a:latin typeface="Times New Roman" pitchFamily="18" charset="0"/>
                <a:cs typeface="Times New Roman" pitchFamily="18" charset="0"/>
              </a:rPr>
              <a:t>También en la Iglesia católica y en otras Iglesias y Comunidades eclesiales han aparecido nuevas formas de actividad caritativa y otras antiguas han resurgido con renovado impulso. Son formas en las que frecuentemente se logra establecer un acertado nexo entre evangelización y obras de caridad. Deseo corroborar aquí expresamente lo que mi gran predecesor Juan Pablo II dijo en su Encíclica</a:t>
            </a:r>
            <a:r>
              <a:rPr lang="es-ES" sz="1400" i="1" dirty="0" smtClean="0">
                <a:latin typeface="Times New Roman" pitchFamily="18" charset="0"/>
                <a:cs typeface="Times New Roman" pitchFamily="18" charset="0"/>
              </a:rPr>
              <a:t> </a:t>
            </a:r>
            <a:r>
              <a:rPr lang="es-ES" sz="1400" i="1" dirty="0" err="1" smtClean="0">
                <a:latin typeface="Times New Roman" pitchFamily="18" charset="0"/>
                <a:cs typeface="Times New Roman" pitchFamily="18" charset="0"/>
                <a:hlinkClick r:id="rId4"/>
              </a:rPr>
              <a:t>Sollicitudo</a:t>
            </a:r>
            <a:r>
              <a:rPr lang="es-ES" sz="1400" i="1" dirty="0" smtClean="0">
                <a:latin typeface="Times New Roman" pitchFamily="18" charset="0"/>
                <a:cs typeface="Times New Roman" pitchFamily="18" charset="0"/>
                <a:hlinkClick r:id="rId4"/>
              </a:rPr>
              <a:t> </a:t>
            </a:r>
            <a:r>
              <a:rPr lang="es-ES" sz="1400" i="1" dirty="0" err="1" smtClean="0">
                <a:latin typeface="Times New Roman" pitchFamily="18" charset="0"/>
                <a:cs typeface="Times New Roman" pitchFamily="18" charset="0"/>
                <a:hlinkClick r:id="rId4"/>
              </a:rPr>
              <a:t>rei</a:t>
            </a:r>
            <a:r>
              <a:rPr lang="es-ES" sz="1400" i="1" dirty="0" smtClean="0">
                <a:latin typeface="Times New Roman" pitchFamily="18" charset="0"/>
                <a:cs typeface="Times New Roman" pitchFamily="18" charset="0"/>
                <a:hlinkClick r:id="rId4"/>
              </a:rPr>
              <a:t> </a:t>
            </a:r>
            <a:r>
              <a:rPr lang="es-ES" sz="1400" i="1" dirty="0" err="1" smtClean="0">
                <a:latin typeface="Times New Roman" pitchFamily="18" charset="0"/>
                <a:cs typeface="Times New Roman" pitchFamily="18" charset="0"/>
                <a:hlinkClick r:id="rId4"/>
              </a:rPr>
              <a:t>socialis</a:t>
            </a:r>
            <a:r>
              <a:rPr lang="es-ES" sz="1400" dirty="0" smtClean="0">
                <a:latin typeface="Times New Roman" pitchFamily="18" charset="0"/>
                <a:cs typeface="Times New Roman" pitchFamily="18" charset="0"/>
              </a:rPr>
              <a:t>,</a:t>
            </a:r>
            <a:r>
              <a:rPr lang="es-ES" sz="1400" dirty="0" smtClean="0">
                <a:latin typeface="Times New Roman" pitchFamily="18" charset="0"/>
                <a:cs typeface="Times New Roman" pitchFamily="18" charset="0"/>
              </a:rPr>
              <a:t> cuando declaró la disponibilidad de la Iglesia católica a colaborar con las organizaciones caritativas de estas Iglesias y Comunidades, puesto que todos nos movemos por la misma motivación fundamental y tenemos los ojos puestos en el mismo objetivo: un verdadero humanismo, que reconoce en el hombre la imagen de Dios y quiere ayudarlo a realizar una vida conforme a esta dignidad. La Encíclica</a:t>
            </a:r>
            <a:r>
              <a:rPr lang="es-ES" sz="1400" i="1" dirty="0" smtClean="0">
                <a:latin typeface="Times New Roman" pitchFamily="18" charset="0"/>
                <a:cs typeface="Times New Roman" pitchFamily="18" charset="0"/>
              </a:rPr>
              <a:t> </a:t>
            </a:r>
            <a:r>
              <a:rPr lang="es-ES" sz="1400" i="1" dirty="0" smtClean="0">
                <a:latin typeface="Times New Roman" pitchFamily="18" charset="0"/>
                <a:cs typeface="Times New Roman" pitchFamily="18" charset="0"/>
                <a:hlinkClick r:id="rId5"/>
              </a:rPr>
              <a:t>Ut </a:t>
            </a:r>
            <a:r>
              <a:rPr lang="es-ES" sz="1400" i="1" dirty="0" err="1" smtClean="0">
                <a:latin typeface="Times New Roman" pitchFamily="18" charset="0"/>
                <a:cs typeface="Times New Roman" pitchFamily="18" charset="0"/>
                <a:hlinkClick r:id="rId5"/>
              </a:rPr>
              <a:t>unum</a:t>
            </a:r>
            <a:r>
              <a:rPr lang="es-ES" sz="1400" i="1" dirty="0" smtClean="0">
                <a:latin typeface="Times New Roman" pitchFamily="18" charset="0"/>
                <a:cs typeface="Times New Roman" pitchFamily="18" charset="0"/>
                <a:hlinkClick r:id="rId5"/>
              </a:rPr>
              <a:t> </a:t>
            </a:r>
            <a:r>
              <a:rPr lang="es-ES" sz="1400" i="1" dirty="0" err="1" smtClean="0">
                <a:latin typeface="Times New Roman" pitchFamily="18" charset="0"/>
                <a:cs typeface="Times New Roman" pitchFamily="18" charset="0"/>
                <a:hlinkClick r:id="rId5"/>
              </a:rPr>
              <a:t>sint</a:t>
            </a:r>
            <a:r>
              <a:rPr lang="es-ES" sz="1400" dirty="0" smtClean="0">
                <a:latin typeface="Times New Roman" pitchFamily="18" charset="0"/>
                <a:cs typeface="Times New Roman" pitchFamily="18" charset="0"/>
              </a:rPr>
              <a:t> destacó después, una vez más, que para un mejor desarrollo del mundo es necesaria la voz común de los cristianos, su compromiso </a:t>
            </a:r>
            <a:r>
              <a:rPr lang="es-ES" sz="1400" dirty="0" smtClean="0">
                <a:latin typeface="Times New Roman" pitchFamily="18" charset="0"/>
                <a:cs typeface="Times New Roman" pitchFamily="18" charset="0"/>
              </a:rPr>
              <a:t>«para </a:t>
            </a:r>
            <a:r>
              <a:rPr lang="es-ES" sz="1400" dirty="0" smtClean="0">
                <a:latin typeface="Times New Roman" pitchFamily="18" charset="0"/>
                <a:cs typeface="Times New Roman" pitchFamily="18" charset="0"/>
              </a:rPr>
              <a:t>que triunfe el respeto de los derechos y de las necesidades de todos, especialmente de los pobres, los marginados y los </a:t>
            </a:r>
            <a:r>
              <a:rPr lang="es-ES" sz="1400" dirty="0" smtClean="0">
                <a:latin typeface="Times New Roman" pitchFamily="18" charset="0"/>
                <a:cs typeface="Times New Roman" pitchFamily="18" charset="0"/>
              </a:rPr>
              <a:t>indefensos».</a:t>
            </a:r>
            <a:r>
              <a:rPr lang="es-ES" sz="1400" dirty="0" smtClean="0">
                <a:latin typeface="Times New Roman" pitchFamily="18" charset="0"/>
                <a:cs typeface="Times New Roman" pitchFamily="18" charset="0"/>
              </a:rPr>
              <a:t> Quisiera expresar mi alegría por el hecho de que este deseo haya encontrado amplio eco en numerosas iniciativas en todo el mundo</a:t>
            </a:r>
            <a:r>
              <a:rPr lang="es-ES" sz="1400" dirty="0" smtClean="0">
                <a:latin typeface="Times New Roman" pitchFamily="18" charset="0"/>
                <a:cs typeface="Times New Roman" pitchFamily="18" charset="0"/>
              </a:rPr>
              <a:t>. </a:t>
            </a:r>
            <a:r>
              <a:rPr lang="es-ES" sz="1800" dirty="0" smtClean="0">
                <a:hlinkClick r:id="rId6" action="ppaction://hlinksldjump"/>
              </a:rPr>
              <a:t>[Deus </a:t>
            </a:r>
            <a:r>
              <a:rPr lang="es-ES" sz="1800" dirty="0" err="1" smtClean="0">
                <a:hlinkClick r:id="rId6" action="ppaction://hlinksldjump"/>
              </a:rPr>
              <a:t>Charitas</a:t>
            </a:r>
            <a:r>
              <a:rPr lang="es-ES" sz="1800" dirty="0" smtClean="0">
                <a:hlinkClick r:id="rId6" action="ppaction://hlinksldjump"/>
              </a:rPr>
              <a:t> </a:t>
            </a:r>
            <a:r>
              <a:rPr lang="es-ES" sz="1800" dirty="0" err="1" smtClean="0">
                <a:hlinkClick r:id="rId6" action="ppaction://hlinksldjump"/>
              </a:rPr>
              <a:t>est</a:t>
            </a:r>
            <a:r>
              <a:rPr lang="es-ES" sz="1800" dirty="0" smtClean="0">
                <a:hlinkClick r:id="rId6" action="ppaction://hlinksldjump"/>
              </a:rPr>
              <a:t> 30]</a:t>
            </a:r>
            <a:endParaRPr lang="es-E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0">
          <a:gsLst>
            <a:gs pos="0">
              <a:srgbClr val="BCFF01">
                <a:gamma/>
                <a:shade val="46275"/>
                <a:invGamma/>
              </a:srgbClr>
            </a:gs>
            <a:gs pos="50000">
              <a:srgbClr val="BCFF01"/>
            </a:gs>
            <a:gs pos="100000">
              <a:srgbClr val="BCFF01">
                <a:gamma/>
                <a:shade val="46275"/>
                <a:invGamma/>
              </a:srgbClr>
            </a:gs>
          </a:gsLst>
          <a:lin ang="54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428860" y="0"/>
            <a:ext cx="6715140" cy="1014407"/>
          </a:xfrm>
        </p:spPr>
        <p:txBody>
          <a:bodyPr/>
          <a:lstStyle/>
          <a:p>
            <a:r>
              <a:rPr lang="es-ES" dirty="0" smtClean="0"/>
              <a:t>modelo de acción social</a:t>
            </a:r>
            <a:br>
              <a:rPr lang="es-ES" dirty="0" smtClean="0"/>
            </a:br>
            <a:r>
              <a:rPr lang="es-ES" sz="2800" b="1" i="1" dirty="0">
                <a:latin typeface="Times New Roman" pitchFamily="18" charset="0"/>
                <a:cs typeface="Times New Roman" pitchFamily="18" charset="0"/>
              </a:rPr>
              <a:t>C</a:t>
            </a:r>
            <a:r>
              <a:rPr lang="es-ES" sz="2800" b="1" i="1" dirty="0" smtClean="0">
                <a:latin typeface="Times New Roman" pitchFamily="18" charset="0"/>
                <a:cs typeface="Times New Roman" pitchFamily="18" charset="0"/>
              </a:rPr>
              <a:t>áritas del Arciprestazgo 2</a:t>
            </a:r>
            <a:endParaRPr lang="es-ES" sz="2800" b="1" i="1" dirty="0">
              <a:latin typeface="Times New Roman" pitchFamily="18" charset="0"/>
              <a:cs typeface="Times New Roman" pitchFamily="18" charset="0"/>
            </a:endParaRPr>
          </a:p>
        </p:txBody>
      </p:sp>
      <p:sp>
        <p:nvSpPr>
          <p:cNvPr id="2051" name="Rectangle 3"/>
          <p:cNvSpPr>
            <a:spLocks noGrp="1" noChangeArrowheads="1"/>
          </p:cNvSpPr>
          <p:nvPr>
            <p:ph type="subTitle" idx="1"/>
          </p:nvPr>
        </p:nvSpPr>
        <p:spPr>
          <a:xfrm>
            <a:off x="214282" y="1142984"/>
            <a:ext cx="8929718" cy="1214446"/>
          </a:xfrm>
        </p:spPr>
        <p:txBody>
          <a:bodyPr/>
          <a:lstStyle/>
          <a:p>
            <a:r>
              <a:rPr lang="es-ES" b="1" dirty="0" smtClean="0"/>
              <a:t>Estructura del Modelo de Acción Social</a:t>
            </a:r>
          </a:p>
          <a:p>
            <a:r>
              <a:rPr lang="es-ES" sz="3600" dirty="0" smtClean="0"/>
              <a:t>II. </a:t>
            </a:r>
            <a:r>
              <a:rPr lang="es-ES" sz="3600" b="1" cap="small" dirty="0"/>
              <a:t>Opciones del </a:t>
            </a:r>
            <a:r>
              <a:rPr lang="es-ES" sz="3600" b="1" cap="small" dirty="0" smtClean="0"/>
              <a:t>modelo</a:t>
            </a:r>
            <a:endParaRPr lang="es-ES" sz="3600" b="1" cap="small" dirty="0"/>
          </a:p>
        </p:txBody>
      </p:sp>
      <p:pic>
        <p:nvPicPr>
          <p:cNvPr id="2053" name="Picture 5"/>
          <p:cNvPicPr>
            <a:picLocks noChangeAspect="1" noChangeArrowheads="1"/>
          </p:cNvPicPr>
          <p:nvPr/>
        </p:nvPicPr>
        <p:blipFill>
          <a:blip r:embed="rId3" cstate="print"/>
          <a:srcRect/>
          <a:stretch>
            <a:fillRect/>
          </a:stretch>
        </p:blipFill>
        <p:spPr bwMode="auto">
          <a:xfrm>
            <a:off x="1" y="0"/>
            <a:ext cx="2000232" cy="1005965"/>
          </a:xfrm>
          <a:prstGeom prst="rect">
            <a:avLst/>
          </a:prstGeom>
          <a:noFill/>
          <a:ln w="9525">
            <a:noFill/>
            <a:miter lim="800000"/>
            <a:headEnd/>
            <a:tailEnd/>
          </a:ln>
          <a:effectLst/>
        </p:spPr>
      </p:pic>
      <p:graphicFrame>
        <p:nvGraphicFramePr>
          <p:cNvPr id="5" name="4 Diagrama"/>
          <p:cNvGraphicFramePr/>
          <p:nvPr/>
        </p:nvGraphicFramePr>
        <p:xfrm>
          <a:off x="1428728" y="2357430"/>
          <a:ext cx="6357982" cy="450057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0">
          <a:gsLst>
            <a:gs pos="0">
              <a:srgbClr val="BCFF01">
                <a:gamma/>
                <a:shade val="46275"/>
                <a:invGamma/>
              </a:srgbClr>
            </a:gs>
            <a:gs pos="50000">
              <a:srgbClr val="BCFF01"/>
            </a:gs>
            <a:gs pos="100000">
              <a:srgbClr val="BCFF01">
                <a:gamma/>
                <a:shade val="46275"/>
                <a:invGamma/>
              </a:srgbClr>
            </a:gs>
          </a:gsLst>
          <a:lin ang="54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428860" y="0"/>
            <a:ext cx="6715140" cy="1014407"/>
          </a:xfrm>
        </p:spPr>
        <p:txBody>
          <a:bodyPr/>
          <a:lstStyle/>
          <a:p>
            <a:r>
              <a:rPr lang="es-ES" dirty="0" smtClean="0"/>
              <a:t>modelo de acción social</a:t>
            </a:r>
            <a:br>
              <a:rPr lang="es-ES" dirty="0" smtClean="0"/>
            </a:br>
            <a:r>
              <a:rPr lang="es-ES" sz="2800" b="1" i="1" dirty="0">
                <a:latin typeface="Times New Roman" pitchFamily="18" charset="0"/>
                <a:cs typeface="Times New Roman" pitchFamily="18" charset="0"/>
              </a:rPr>
              <a:t>C</a:t>
            </a:r>
            <a:r>
              <a:rPr lang="es-ES" sz="2800" b="1" i="1" dirty="0" smtClean="0">
                <a:latin typeface="Times New Roman" pitchFamily="18" charset="0"/>
                <a:cs typeface="Times New Roman" pitchFamily="18" charset="0"/>
              </a:rPr>
              <a:t>áritas del Arciprestazgo 2</a:t>
            </a:r>
            <a:endParaRPr lang="es-ES" sz="2800" b="1" i="1" dirty="0">
              <a:latin typeface="Times New Roman" pitchFamily="18" charset="0"/>
              <a:cs typeface="Times New Roman" pitchFamily="18" charset="0"/>
            </a:endParaRPr>
          </a:p>
        </p:txBody>
      </p:sp>
      <p:sp>
        <p:nvSpPr>
          <p:cNvPr id="2051" name="Rectangle 3"/>
          <p:cNvSpPr>
            <a:spLocks noGrp="1" noChangeArrowheads="1"/>
          </p:cNvSpPr>
          <p:nvPr>
            <p:ph type="subTitle" idx="1"/>
          </p:nvPr>
        </p:nvSpPr>
        <p:spPr>
          <a:xfrm>
            <a:off x="214282" y="1142984"/>
            <a:ext cx="8929718" cy="928694"/>
          </a:xfrm>
        </p:spPr>
        <p:txBody>
          <a:bodyPr/>
          <a:lstStyle/>
          <a:p>
            <a:r>
              <a:rPr lang="es-ES" b="1" dirty="0" smtClean="0"/>
              <a:t>Estructura del Modelo de Acción Social</a:t>
            </a:r>
          </a:p>
          <a:p>
            <a:r>
              <a:rPr lang="es-ES" sz="3600" dirty="0" smtClean="0"/>
              <a:t>III. </a:t>
            </a:r>
            <a:r>
              <a:rPr lang="es-ES" sz="3600" b="1" cap="small" dirty="0"/>
              <a:t>Características de la </a:t>
            </a:r>
            <a:r>
              <a:rPr lang="es-ES" sz="3600" b="1" cap="small" dirty="0" smtClean="0"/>
              <a:t>acción</a:t>
            </a:r>
            <a:endParaRPr lang="es-ES" sz="3600" b="1" cap="small" dirty="0"/>
          </a:p>
        </p:txBody>
      </p:sp>
      <p:pic>
        <p:nvPicPr>
          <p:cNvPr id="2053" name="Picture 5"/>
          <p:cNvPicPr>
            <a:picLocks noChangeAspect="1" noChangeArrowheads="1"/>
          </p:cNvPicPr>
          <p:nvPr/>
        </p:nvPicPr>
        <p:blipFill>
          <a:blip r:embed="rId3" cstate="print"/>
          <a:srcRect/>
          <a:stretch>
            <a:fillRect/>
          </a:stretch>
        </p:blipFill>
        <p:spPr bwMode="auto">
          <a:xfrm>
            <a:off x="1" y="0"/>
            <a:ext cx="2000232" cy="1005965"/>
          </a:xfrm>
          <a:prstGeom prst="rect">
            <a:avLst/>
          </a:prstGeom>
          <a:noFill/>
          <a:ln w="9525">
            <a:noFill/>
            <a:miter lim="800000"/>
            <a:headEnd/>
            <a:tailEnd/>
          </a:ln>
          <a:effectLst/>
        </p:spPr>
      </p:pic>
      <p:graphicFrame>
        <p:nvGraphicFramePr>
          <p:cNvPr id="7" name="6 Diagrama"/>
          <p:cNvGraphicFramePr/>
          <p:nvPr/>
        </p:nvGraphicFramePr>
        <p:xfrm>
          <a:off x="1357290" y="2285992"/>
          <a:ext cx="6357982" cy="44291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0">
          <a:gsLst>
            <a:gs pos="0">
              <a:srgbClr val="BCFF01">
                <a:gamma/>
                <a:shade val="46275"/>
                <a:invGamma/>
              </a:srgbClr>
            </a:gs>
            <a:gs pos="50000">
              <a:srgbClr val="BCFF01"/>
            </a:gs>
            <a:gs pos="100000">
              <a:srgbClr val="BCFF01">
                <a:gamma/>
                <a:shade val="46275"/>
                <a:invGamma/>
              </a:srgbClr>
            </a:gs>
          </a:gsLst>
          <a:lin ang="54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428860" y="0"/>
            <a:ext cx="6715140" cy="1014407"/>
          </a:xfrm>
        </p:spPr>
        <p:txBody>
          <a:bodyPr/>
          <a:lstStyle/>
          <a:p>
            <a:r>
              <a:rPr lang="es-ES" dirty="0" smtClean="0"/>
              <a:t>modelo de acción social</a:t>
            </a:r>
            <a:br>
              <a:rPr lang="es-ES" dirty="0" smtClean="0"/>
            </a:br>
            <a:r>
              <a:rPr lang="es-ES" sz="2800" b="1" i="1" dirty="0">
                <a:latin typeface="Times New Roman" pitchFamily="18" charset="0"/>
                <a:cs typeface="Times New Roman" pitchFamily="18" charset="0"/>
              </a:rPr>
              <a:t>C</a:t>
            </a:r>
            <a:r>
              <a:rPr lang="es-ES" sz="2800" b="1" i="1" dirty="0" smtClean="0">
                <a:latin typeface="Times New Roman" pitchFamily="18" charset="0"/>
                <a:cs typeface="Times New Roman" pitchFamily="18" charset="0"/>
              </a:rPr>
              <a:t>áritas del Arciprestazgo 2</a:t>
            </a:r>
            <a:endParaRPr lang="es-ES" sz="2800" b="1" i="1" dirty="0">
              <a:latin typeface="Times New Roman" pitchFamily="18" charset="0"/>
              <a:cs typeface="Times New Roman" pitchFamily="18" charset="0"/>
            </a:endParaRPr>
          </a:p>
        </p:txBody>
      </p:sp>
      <p:sp>
        <p:nvSpPr>
          <p:cNvPr id="2051" name="Rectangle 3"/>
          <p:cNvSpPr>
            <a:spLocks noGrp="1" noChangeArrowheads="1"/>
          </p:cNvSpPr>
          <p:nvPr>
            <p:ph type="subTitle" idx="1"/>
          </p:nvPr>
        </p:nvSpPr>
        <p:spPr>
          <a:xfrm>
            <a:off x="214282" y="1142984"/>
            <a:ext cx="8929718" cy="1000132"/>
          </a:xfrm>
        </p:spPr>
        <p:txBody>
          <a:bodyPr/>
          <a:lstStyle/>
          <a:p>
            <a:r>
              <a:rPr lang="es-ES" b="1" dirty="0" smtClean="0"/>
              <a:t>Estructura del Modelo de Acción Social</a:t>
            </a:r>
          </a:p>
          <a:p>
            <a:r>
              <a:rPr lang="es-ES" sz="3600" dirty="0" smtClean="0"/>
              <a:t>IV. </a:t>
            </a:r>
            <a:r>
              <a:rPr lang="es-ES" sz="3600" b="1" cap="small" dirty="0"/>
              <a:t>Epílogo: Queda todo por </a:t>
            </a:r>
            <a:r>
              <a:rPr lang="es-ES" sz="3600" b="1" cap="small" dirty="0" smtClean="0"/>
              <a:t>hacer</a:t>
            </a:r>
          </a:p>
        </p:txBody>
      </p:sp>
      <p:pic>
        <p:nvPicPr>
          <p:cNvPr id="2053" name="Picture 5"/>
          <p:cNvPicPr>
            <a:picLocks noChangeAspect="1" noChangeArrowheads="1"/>
          </p:cNvPicPr>
          <p:nvPr/>
        </p:nvPicPr>
        <p:blipFill>
          <a:blip r:embed="rId3" cstate="print"/>
          <a:srcRect/>
          <a:stretch>
            <a:fillRect/>
          </a:stretch>
        </p:blipFill>
        <p:spPr bwMode="auto">
          <a:xfrm>
            <a:off x="1" y="0"/>
            <a:ext cx="2000232" cy="1005965"/>
          </a:xfrm>
          <a:prstGeom prst="rect">
            <a:avLst/>
          </a:prstGeom>
          <a:noFill/>
          <a:ln w="9525">
            <a:noFill/>
            <a:miter lim="800000"/>
            <a:headEnd/>
            <a:tailEnd/>
          </a:ln>
          <a:effectLst/>
        </p:spPr>
      </p:pic>
      <p:graphicFrame>
        <p:nvGraphicFramePr>
          <p:cNvPr id="7" name="6 Diagrama"/>
          <p:cNvGraphicFramePr/>
          <p:nvPr/>
        </p:nvGraphicFramePr>
        <p:xfrm>
          <a:off x="500034" y="2428868"/>
          <a:ext cx="7643866"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428860" y="0"/>
            <a:ext cx="6715140" cy="1014407"/>
          </a:xfrm>
        </p:spPr>
        <p:txBody>
          <a:bodyPr/>
          <a:lstStyle/>
          <a:p>
            <a:r>
              <a:rPr lang="es-ES" dirty="0" smtClean="0"/>
              <a:t>modelo de acción social</a:t>
            </a:r>
            <a:br>
              <a:rPr lang="es-ES" dirty="0" smtClean="0"/>
            </a:br>
            <a:r>
              <a:rPr lang="es-ES" sz="2800" b="1" i="1" dirty="0">
                <a:latin typeface="Times New Roman" pitchFamily="18" charset="0"/>
                <a:cs typeface="Times New Roman" pitchFamily="18" charset="0"/>
              </a:rPr>
              <a:t>C</a:t>
            </a:r>
            <a:r>
              <a:rPr lang="es-ES" sz="2800" b="1" i="1" dirty="0" smtClean="0">
                <a:latin typeface="Times New Roman" pitchFamily="18" charset="0"/>
                <a:cs typeface="Times New Roman" pitchFamily="18" charset="0"/>
              </a:rPr>
              <a:t>áritas del Arciprestazgo 2</a:t>
            </a:r>
            <a:endParaRPr lang="es-ES" sz="2800" b="1" i="1" dirty="0">
              <a:latin typeface="Times New Roman" pitchFamily="18" charset="0"/>
              <a:cs typeface="Times New Roman" pitchFamily="18" charset="0"/>
            </a:endParaRPr>
          </a:p>
        </p:txBody>
      </p:sp>
      <p:sp>
        <p:nvSpPr>
          <p:cNvPr id="2051" name="Rectangle 3"/>
          <p:cNvSpPr>
            <a:spLocks noGrp="1" noChangeArrowheads="1"/>
          </p:cNvSpPr>
          <p:nvPr>
            <p:ph type="subTitle" idx="1"/>
          </p:nvPr>
        </p:nvSpPr>
        <p:spPr>
          <a:xfrm>
            <a:off x="214282" y="1142984"/>
            <a:ext cx="8929718" cy="857256"/>
          </a:xfrm>
        </p:spPr>
        <p:txBody>
          <a:bodyPr/>
          <a:lstStyle/>
          <a:p>
            <a:r>
              <a:rPr lang="es-ES" sz="3600" dirty="0" smtClean="0"/>
              <a:t>III. </a:t>
            </a:r>
            <a:r>
              <a:rPr lang="es-ES" sz="3600" b="1" cap="small" dirty="0" smtClean="0"/>
              <a:t>Características de la Acción</a:t>
            </a:r>
            <a:endParaRPr lang="es-ES" sz="3600" b="1" cap="small" dirty="0" smtClean="0"/>
          </a:p>
          <a:p>
            <a:r>
              <a:rPr lang="es-ES" sz="3600" b="1" cap="small" dirty="0" smtClean="0"/>
              <a:t>1. </a:t>
            </a:r>
            <a:r>
              <a:rPr lang="es-ES" sz="3600" b="1" cap="small" dirty="0" smtClean="0"/>
              <a:t>Una acción entendida como diálogo entre sujetos</a:t>
            </a:r>
            <a:endParaRPr lang="es-ES" sz="3600" b="1" cap="small" dirty="0"/>
          </a:p>
        </p:txBody>
      </p:sp>
      <p:pic>
        <p:nvPicPr>
          <p:cNvPr id="2053" name="Picture 5"/>
          <p:cNvPicPr>
            <a:picLocks noChangeAspect="1" noChangeArrowheads="1"/>
          </p:cNvPicPr>
          <p:nvPr/>
        </p:nvPicPr>
        <p:blipFill>
          <a:blip r:embed="rId3" cstate="print"/>
          <a:srcRect/>
          <a:stretch>
            <a:fillRect/>
          </a:stretch>
        </p:blipFill>
        <p:spPr bwMode="auto">
          <a:xfrm>
            <a:off x="1" y="0"/>
            <a:ext cx="2000232" cy="1005965"/>
          </a:xfrm>
          <a:prstGeom prst="rect">
            <a:avLst/>
          </a:prstGeom>
          <a:noFill/>
          <a:ln w="9525">
            <a:noFill/>
            <a:miter lim="800000"/>
            <a:headEnd/>
            <a:tailEnd/>
          </a:ln>
          <a:effectLst/>
        </p:spPr>
      </p:pic>
      <p:sp>
        <p:nvSpPr>
          <p:cNvPr id="5" name="4 Rectángulo"/>
          <p:cNvSpPr/>
          <p:nvPr/>
        </p:nvSpPr>
        <p:spPr>
          <a:xfrm>
            <a:off x="428596" y="2857496"/>
            <a:ext cx="7858180" cy="3416320"/>
          </a:xfrm>
          <a:prstGeom prst="rect">
            <a:avLst/>
          </a:prstGeom>
        </p:spPr>
        <p:txBody>
          <a:bodyPr wrap="square">
            <a:spAutoFit/>
          </a:bodyPr>
          <a:lstStyle/>
          <a:p>
            <a:pPr algn="just"/>
            <a:r>
              <a:rPr lang="es-ES" sz="3600" b="1" i="1" dirty="0" smtClean="0">
                <a:latin typeface="Times New Roman" pitchFamily="18" charset="0"/>
                <a:cs typeface="Times New Roman" pitchFamily="18" charset="0"/>
              </a:rPr>
              <a:t>Nuestra acción no puede considerar a los demás como objetos, sino que es un entramado de </a:t>
            </a:r>
            <a:r>
              <a:rPr lang="es-ES" sz="3600" b="1" i="1" dirty="0" smtClean="0">
                <a:solidFill>
                  <a:srgbClr val="FF0000"/>
                </a:solidFill>
                <a:latin typeface="Times New Roman" pitchFamily="18" charset="0"/>
                <a:cs typeface="Times New Roman" pitchFamily="18" charset="0"/>
              </a:rPr>
              <a:t>relaciones</a:t>
            </a:r>
            <a:r>
              <a:rPr lang="es-ES" sz="3600" b="1" i="1" dirty="0" smtClean="0">
                <a:latin typeface="Times New Roman" pitchFamily="18" charset="0"/>
                <a:cs typeface="Times New Roman" pitchFamily="18" charset="0"/>
              </a:rPr>
              <a:t> en las que </a:t>
            </a:r>
            <a:r>
              <a:rPr lang="es-ES" sz="3600" b="1" i="1" dirty="0" smtClean="0">
                <a:solidFill>
                  <a:srgbClr val="FF0000"/>
                </a:solidFill>
                <a:latin typeface="Times New Roman" pitchFamily="18" charset="0"/>
                <a:cs typeface="Times New Roman" pitchFamily="18" charset="0"/>
              </a:rPr>
              <a:t>interactuamos</a:t>
            </a:r>
            <a:r>
              <a:rPr lang="es-ES" sz="3600" b="1" i="1" dirty="0" smtClean="0">
                <a:latin typeface="Times New Roman" pitchFamily="18" charset="0"/>
                <a:cs typeface="Times New Roman" pitchFamily="18" charset="0"/>
              </a:rPr>
              <a:t> personas, comunidades, territorios y elementos de la estructura social: economía, cultura, política…</a:t>
            </a:r>
            <a:endParaRPr lang="es-ES" sz="36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rotWithShape="0">
          <a:gsLst>
            <a:gs pos="0">
              <a:srgbClr val="BCFF01">
                <a:gamma/>
                <a:shade val="46275"/>
                <a:invGamma/>
              </a:srgbClr>
            </a:gs>
            <a:gs pos="50000">
              <a:srgbClr val="BCFF01"/>
            </a:gs>
            <a:gs pos="100000">
              <a:srgbClr val="BCFF01">
                <a:gamma/>
                <a:shade val="46275"/>
                <a:invGamma/>
              </a:srgbClr>
            </a:gs>
          </a:gsLst>
          <a:lin ang="54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428860" y="0"/>
            <a:ext cx="6715140" cy="1014407"/>
          </a:xfrm>
        </p:spPr>
        <p:txBody>
          <a:bodyPr/>
          <a:lstStyle/>
          <a:p>
            <a:r>
              <a:rPr lang="es-ES" dirty="0" smtClean="0"/>
              <a:t>modelo de acción social</a:t>
            </a:r>
            <a:br>
              <a:rPr lang="es-ES" dirty="0" smtClean="0"/>
            </a:br>
            <a:r>
              <a:rPr lang="es-ES" sz="2800" b="1" i="1" dirty="0">
                <a:latin typeface="Times New Roman" pitchFamily="18" charset="0"/>
                <a:cs typeface="Times New Roman" pitchFamily="18" charset="0"/>
              </a:rPr>
              <a:t>C</a:t>
            </a:r>
            <a:r>
              <a:rPr lang="es-ES" sz="2800" b="1" i="1" dirty="0" smtClean="0">
                <a:latin typeface="Times New Roman" pitchFamily="18" charset="0"/>
                <a:cs typeface="Times New Roman" pitchFamily="18" charset="0"/>
              </a:rPr>
              <a:t>áritas del Arciprestazgo 2</a:t>
            </a:r>
            <a:endParaRPr lang="es-ES" sz="2800" b="1" i="1" dirty="0">
              <a:latin typeface="Times New Roman" pitchFamily="18" charset="0"/>
              <a:cs typeface="Times New Roman" pitchFamily="18" charset="0"/>
            </a:endParaRPr>
          </a:p>
        </p:txBody>
      </p:sp>
      <p:pic>
        <p:nvPicPr>
          <p:cNvPr id="2053" name="Picture 5"/>
          <p:cNvPicPr>
            <a:picLocks noChangeAspect="1" noChangeArrowheads="1"/>
          </p:cNvPicPr>
          <p:nvPr/>
        </p:nvPicPr>
        <p:blipFill>
          <a:blip r:embed="rId3" cstate="print"/>
          <a:srcRect/>
          <a:stretch>
            <a:fillRect/>
          </a:stretch>
        </p:blipFill>
        <p:spPr bwMode="auto">
          <a:xfrm>
            <a:off x="1" y="0"/>
            <a:ext cx="2000232" cy="1005965"/>
          </a:xfrm>
          <a:prstGeom prst="rect">
            <a:avLst/>
          </a:prstGeom>
          <a:noFill/>
          <a:ln w="9525">
            <a:noFill/>
            <a:miter lim="800000"/>
            <a:headEnd/>
            <a:tailEnd/>
          </a:ln>
          <a:effectLst/>
        </p:spPr>
      </p:pic>
      <p:sp>
        <p:nvSpPr>
          <p:cNvPr id="6" name="5 Subtítulo"/>
          <p:cNvSpPr>
            <a:spLocks noGrp="1"/>
          </p:cNvSpPr>
          <p:nvPr>
            <p:ph type="subTitle" idx="1"/>
          </p:nvPr>
        </p:nvSpPr>
        <p:spPr>
          <a:xfrm>
            <a:off x="285720" y="1000108"/>
            <a:ext cx="8572560" cy="1752600"/>
          </a:xfrm>
        </p:spPr>
        <p:txBody>
          <a:bodyPr/>
          <a:lstStyle/>
          <a:p>
            <a:r>
              <a:rPr lang="es-ES" dirty="0" smtClean="0"/>
              <a:t>III. Características de la acción</a:t>
            </a:r>
            <a:endParaRPr lang="es-ES" b="1" cap="small" dirty="0" smtClean="0"/>
          </a:p>
          <a:p>
            <a:r>
              <a:rPr lang="es-ES" b="1" cap="small" dirty="0" smtClean="0"/>
              <a:t>1. </a:t>
            </a:r>
            <a:r>
              <a:rPr lang="es-ES" b="1" cap="small" dirty="0" smtClean="0"/>
              <a:t>Una acción entendida como diálogo entre sujetos</a:t>
            </a:r>
            <a:endParaRPr lang="es-ES" dirty="0"/>
          </a:p>
        </p:txBody>
      </p:sp>
      <p:graphicFrame>
        <p:nvGraphicFramePr>
          <p:cNvPr id="10" name="9 Diagrama"/>
          <p:cNvGraphicFramePr/>
          <p:nvPr/>
        </p:nvGraphicFramePr>
        <p:xfrm>
          <a:off x="1928794" y="2786058"/>
          <a:ext cx="5500726" cy="36433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428860" y="0"/>
            <a:ext cx="6715140" cy="1014407"/>
          </a:xfrm>
        </p:spPr>
        <p:txBody>
          <a:bodyPr/>
          <a:lstStyle/>
          <a:p>
            <a:r>
              <a:rPr lang="es-ES" dirty="0" smtClean="0"/>
              <a:t>modelo de acción social</a:t>
            </a:r>
            <a:br>
              <a:rPr lang="es-ES" dirty="0" smtClean="0"/>
            </a:br>
            <a:r>
              <a:rPr lang="es-ES" sz="2800" b="1" i="1" dirty="0">
                <a:latin typeface="Times New Roman" pitchFamily="18" charset="0"/>
                <a:cs typeface="Times New Roman" pitchFamily="18" charset="0"/>
              </a:rPr>
              <a:t>C</a:t>
            </a:r>
            <a:r>
              <a:rPr lang="es-ES" sz="2800" b="1" i="1" dirty="0" smtClean="0">
                <a:latin typeface="Times New Roman" pitchFamily="18" charset="0"/>
                <a:cs typeface="Times New Roman" pitchFamily="18" charset="0"/>
              </a:rPr>
              <a:t>áritas del Arciprestazgo 2</a:t>
            </a:r>
            <a:endParaRPr lang="es-ES" sz="2800" b="1" i="1" dirty="0">
              <a:latin typeface="Times New Roman" pitchFamily="18" charset="0"/>
              <a:cs typeface="Times New Roman" pitchFamily="18" charset="0"/>
            </a:endParaRPr>
          </a:p>
        </p:txBody>
      </p:sp>
      <p:sp>
        <p:nvSpPr>
          <p:cNvPr id="2051" name="Rectangle 3"/>
          <p:cNvSpPr>
            <a:spLocks noGrp="1" noChangeArrowheads="1"/>
          </p:cNvSpPr>
          <p:nvPr>
            <p:ph type="subTitle" idx="1"/>
          </p:nvPr>
        </p:nvSpPr>
        <p:spPr>
          <a:xfrm>
            <a:off x="214282" y="1071546"/>
            <a:ext cx="8929718" cy="857256"/>
          </a:xfrm>
        </p:spPr>
        <p:txBody>
          <a:bodyPr/>
          <a:lstStyle/>
          <a:p>
            <a:r>
              <a:rPr lang="es-ES" sz="3600" dirty="0" smtClean="0"/>
              <a:t>III</a:t>
            </a:r>
            <a:r>
              <a:rPr lang="es-ES" sz="3600" dirty="0" smtClean="0"/>
              <a:t>. </a:t>
            </a:r>
            <a:r>
              <a:rPr lang="es-ES" sz="3600" b="1" cap="small" dirty="0" smtClean="0"/>
              <a:t>Características de la Acción</a:t>
            </a:r>
            <a:endParaRPr lang="es-ES" sz="3600" b="1" cap="small" dirty="0" smtClean="0"/>
          </a:p>
          <a:p>
            <a:r>
              <a:rPr lang="es-ES" sz="3600" b="1" cap="small" dirty="0" smtClean="0"/>
              <a:t>2. </a:t>
            </a:r>
            <a:r>
              <a:rPr lang="es-ES" sz="2800" b="1" cap="small" dirty="0" smtClean="0"/>
              <a:t>Que tiene por contenido ir siendo personas en sociedad</a:t>
            </a:r>
            <a:endParaRPr lang="es-ES" sz="2800" b="1" cap="small" dirty="0"/>
          </a:p>
        </p:txBody>
      </p:sp>
      <p:pic>
        <p:nvPicPr>
          <p:cNvPr id="2053" name="Picture 5"/>
          <p:cNvPicPr>
            <a:picLocks noChangeAspect="1" noChangeArrowheads="1"/>
          </p:cNvPicPr>
          <p:nvPr/>
        </p:nvPicPr>
        <p:blipFill>
          <a:blip r:embed="rId3" cstate="print"/>
          <a:srcRect/>
          <a:stretch>
            <a:fillRect/>
          </a:stretch>
        </p:blipFill>
        <p:spPr bwMode="auto">
          <a:xfrm>
            <a:off x="1" y="0"/>
            <a:ext cx="2000232" cy="1005965"/>
          </a:xfrm>
          <a:prstGeom prst="rect">
            <a:avLst/>
          </a:prstGeom>
          <a:noFill/>
          <a:ln w="9525">
            <a:noFill/>
            <a:miter lim="800000"/>
            <a:headEnd/>
            <a:tailEnd/>
          </a:ln>
          <a:effectLst/>
        </p:spPr>
      </p:pic>
      <p:sp>
        <p:nvSpPr>
          <p:cNvPr id="5" name="4 Rectángulo"/>
          <p:cNvSpPr/>
          <p:nvPr/>
        </p:nvSpPr>
        <p:spPr>
          <a:xfrm>
            <a:off x="428596" y="2786058"/>
            <a:ext cx="8358246" cy="3416320"/>
          </a:xfrm>
          <a:prstGeom prst="rect">
            <a:avLst/>
          </a:prstGeom>
        </p:spPr>
        <p:txBody>
          <a:bodyPr wrap="square">
            <a:spAutoFit/>
          </a:bodyPr>
          <a:lstStyle/>
          <a:p>
            <a:pPr algn="just"/>
            <a:r>
              <a:rPr lang="es-ES" sz="3600" b="1" i="1" dirty="0" smtClean="0">
                <a:latin typeface="Times New Roman" pitchFamily="18" charset="0"/>
                <a:cs typeface="Times New Roman" pitchFamily="18" charset="0"/>
              </a:rPr>
              <a:t>Ir siendo sociedad es el programa común de todos. Gira en torno a la </a:t>
            </a:r>
            <a:r>
              <a:rPr lang="es-ES" sz="3600" b="1" i="1" dirty="0" smtClean="0">
                <a:solidFill>
                  <a:srgbClr val="FF0000"/>
                </a:solidFill>
                <a:latin typeface="Times New Roman" pitchFamily="18" charset="0"/>
                <a:cs typeface="Times New Roman" pitchFamily="18" charset="0"/>
              </a:rPr>
              <a:t>satisfacción de las necesidades </a:t>
            </a:r>
            <a:r>
              <a:rPr lang="es-ES" sz="3600" b="1" i="1" dirty="0" smtClean="0">
                <a:latin typeface="Times New Roman" pitchFamily="18" charset="0"/>
                <a:cs typeface="Times New Roman" pitchFamily="18" charset="0"/>
              </a:rPr>
              <a:t>y la </a:t>
            </a:r>
            <a:r>
              <a:rPr lang="es-ES" sz="3600" b="1" i="1" dirty="0" smtClean="0">
                <a:solidFill>
                  <a:srgbClr val="FF0000"/>
                </a:solidFill>
                <a:latin typeface="Times New Roman" pitchFamily="18" charset="0"/>
                <a:cs typeface="Times New Roman" pitchFamily="18" charset="0"/>
              </a:rPr>
              <a:t>búsqueda del sentido </a:t>
            </a:r>
            <a:r>
              <a:rPr lang="es-ES" sz="3600" b="1" i="1" dirty="0" smtClean="0">
                <a:latin typeface="Times New Roman" pitchFamily="18" charset="0"/>
                <a:cs typeface="Times New Roman" pitchFamily="18" charset="0"/>
              </a:rPr>
              <a:t>de los sujetos. Esto requiere un nuevo modelo de desarrollo basado en un nuevo </a:t>
            </a:r>
            <a:r>
              <a:rPr lang="es-ES" sz="3600" b="1" i="1" dirty="0" smtClean="0">
                <a:solidFill>
                  <a:srgbClr val="FF0000"/>
                </a:solidFill>
                <a:latin typeface="Times New Roman" pitchFamily="18" charset="0"/>
                <a:cs typeface="Times New Roman" pitchFamily="18" charset="0"/>
              </a:rPr>
              <a:t>humanismo</a:t>
            </a:r>
            <a:r>
              <a:rPr lang="es-ES" sz="3600" b="1" i="1" dirty="0" smtClean="0">
                <a:latin typeface="Times New Roman" pitchFamily="18" charset="0"/>
                <a:cs typeface="Times New Roman" pitchFamily="18" charset="0"/>
              </a:rPr>
              <a:t> </a:t>
            </a:r>
            <a:r>
              <a:rPr lang="es-ES" sz="2000" b="1" dirty="0" smtClean="0">
                <a:latin typeface="Times New Roman" pitchFamily="18" charset="0"/>
                <a:cs typeface="Times New Roman" pitchFamily="18" charset="0"/>
                <a:hlinkClick r:id="rId4" action="ppaction://hlinksldjump"/>
              </a:rPr>
              <a:t>[</a:t>
            </a:r>
            <a:r>
              <a:rPr lang="es-ES" sz="2000" b="1" dirty="0" err="1" smtClean="0">
                <a:latin typeface="Times New Roman" pitchFamily="18" charset="0"/>
                <a:cs typeface="Times New Roman" pitchFamily="18" charset="0"/>
                <a:hlinkClick r:id="rId4" action="ppaction://hlinksldjump"/>
              </a:rPr>
              <a:t>Populorum</a:t>
            </a:r>
            <a:r>
              <a:rPr lang="es-ES" sz="2000" b="1" dirty="0" smtClean="0">
                <a:latin typeface="Times New Roman" pitchFamily="18" charset="0"/>
                <a:cs typeface="Times New Roman" pitchFamily="18" charset="0"/>
                <a:hlinkClick r:id="rId4" action="ppaction://hlinksldjump"/>
              </a:rPr>
              <a:t> </a:t>
            </a:r>
            <a:r>
              <a:rPr lang="es-ES" sz="2000" b="1" dirty="0" err="1" smtClean="0">
                <a:latin typeface="Times New Roman" pitchFamily="18" charset="0"/>
                <a:cs typeface="Times New Roman" pitchFamily="18" charset="0"/>
                <a:hlinkClick r:id="rId4" action="ppaction://hlinksldjump"/>
              </a:rPr>
              <a:t>Progressio</a:t>
            </a:r>
            <a:r>
              <a:rPr lang="es-ES" sz="2000" b="1" dirty="0" smtClean="0">
                <a:latin typeface="Times New Roman" pitchFamily="18" charset="0"/>
                <a:cs typeface="Times New Roman" pitchFamily="18" charset="0"/>
                <a:hlinkClick r:id="rId4" action="ppaction://hlinksldjump"/>
              </a:rPr>
              <a:t> 20]</a:t>
            </a:r>
            <a:endParaRPr lang="es-ES" sz="2000" b="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428860" y="0"/>
            <a:ext cx="6715140" cy="1014407"/>
          </a:xfrm>
        </p:spPr>
        <p:txBody>
          <a:bodyPr/>
          <a:lstStyle/>
          <a:p>
            <a:r>
              <a:rPr lang="es-ES" dirty="0" smtClean="0"/>
              <a:t>modelo de acción social</a:t>
            </a:r>
            <a:br>
              <a:rPr lang="es-ES" dirty="0" smtClean="0"/>
            </a:br>
            <a:r>
              <a:rPr lang="es-ES" sz="2800" b="1" i="1" dirty="0">
                <a:latin typeface="Times New Roman" pitchFamily="18" charset="0"/>
                <a:cs typeface="Times New Roman" pitchFamily="18" charset="0"/>
              </a:rPr>
              <a:t>C</a:t>
            </a:r>
            <a:r>
              <a:rPr lang="es-ES" sz="2800" b="1" i="1" dirty="0" smtClean="0">
                <a:latin typeface="Times New Roman" pitchFamily="18" charset="0"/>
                <a:cs typeface="Times New Roman" pitchFamily="18" charset="0"/>
              </a:rPr>
              <a:t>áritas del Arciprestazgo 2</a:t>
            </a:r>
            <a:endParaRPr lang="es-ES" sz="2800" b="1" i="1" dirty="0">
              <a:latin typeface="Times New Roman" pitchFamily="18" charset="0"/>
              <a:cs typeface="Times New Roman" pitchFamily="18" charset="0"/>
            </a:endParaRPr>
          </a:p>
        </p:txBody>
      </p:sp>
      <p:pic>
        <p:nvPicPr>
          <p:cNvPr id="2053" name="Picture 5"/>
          <p:cNvPicPr>
            <a:picLocks noChangeAspect="1" noChangeArrowheads="1"/>
          </p:cNvPicPr>
          <p:nvPr/>
        </p:nvPicPr>
        <p:blipFill>
          <a:blip r:embed="rId3" cstate="print"/>
          <a:srcRect/>
          <a:stretch>
            <a:fillRect/>
          </a:stretch>
        </p:blipFill>
        <p:spPr bwMode="auto">
          <a:xfrm>
            <a:off x="1" y="0"/>
            <a:ext cx="2000232" cy="1005965"/>
          </a:xfrm>
          <a:prstGeom prst="rect">
            <a:avLst/>
          </a:prstGeom>
          <a:noFill/>
          <a:ln w="9525">
            <a:noFill/>
            <a:miter lim="800000"/>
            <a:headEnd/>
            <a:tailEnd/>
          </a:ln>
          <a:effectLst/>
        </p:spPr>
      </p:pic>
      <p:graphicFrame>
        <p:nvGraphicFramePr>
          <p:cNvPr id="8" name="7 Diagrama"/>
          <p:cNvGraphicFramePr/>
          <p:nvPr/>
        </p:nvGraphicFramePr>
        <p:xfrm>
          <a:off x="251520" y="2060848"/>
          <a:ext cx="5904656" cy="457200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7" name="6 Grupo"/>
          <p:cNvGrpSpPr/>
          <p:nvPr/>
        </p:nvGrpSpPr>
        <p:grpSpPr>
          <a:xfrm>
            <a:off x="6012160" y="2276872"/>
            <a:ext cx="2460133" cy="4248472"/>
            <a:chOff x="168" y="374826"/>
            <a:chExt cx="2460133" cy="3744416"/>
          </a:xfrm>
          <a:scene3d>
            <a:camera prst="orthographicFront"/>
            <a:lightRig rig="flat" dir="t"/>
          </a:scene3d>
        </p:grpSpPr>
        <p:sp>
          <p:nvSpPr>
            <p:cNvPr id="9" name="8 Rectángulo redondeado"/>
            <p:cNvSpPr/>
            <p:nvPr/>
          </p:nvSpPr>
          <p:spPr>
            <a:xfrm>
              <a:off x="168" y="374826"/>
              <a:ext cx="2460133" cy="3744416"/>
            </a:xfrm>
            <a:prstGeom prst="roundRect">
              <a:avLst>
                <a:gd name="adj" fmla="val 10000"/>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10" name="9 Rectángulo"/>
            <p:cNvSpPr/>
            <p:nvPr/>
          </p:nvSpPr>
          <p:spPr>
            <a:xfrm>
              <a:off x="72176" y="1022898"/>
              <a:ext cx="2388079" cy="2268229"/>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s-ES" sz="2000" kern="1200" dirty="0" smtClean="0"/>
                <a:t>Un modelo en el que aun existiendo relaciones de intercambio (mercado), se potencien las exigencias morales de la redistribución (solidaridad) y reciprocidad (proximidad)</a:t>
              </a:r>
            </a:p>
          </p:txBody>
        </p:sp>
      </p:grpSp>
      <p:cxnSp>
        <p:nvCxnSpPr>
          <p:cNvPr id="12" name="11 Conector recto"/>
          <p:cNvCxnSpPr/>
          <p:nvPr/>
        </p:nvCxnSpPr>
        <p:spPr>
          <a:xfrm rot="16200000" flipH="1">
            <a:off x="5184136" y="3393064"/>
            <a:ext cx="1296008" cy="360040"/>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13" name="12 Conector recto"/>
          <p:cNvCxnSpPr/>
          <p:nvPr/>
        </p:nvCxnSpPr>
        <p:spPr>
          <a:xfrm rot="5400000">
            <a:off x="5040100" y="4977084"/>
            <a:ext cx="1656048" cy="288072"/>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17" name="16 Conector recto"/>
          <p:cNvCxnSpPr/>
          <p:nvPr/>
        </p:nvCxnSpPr>
        <p:spPr>
          <a:xfrm>
            <a:off x="5580112" y="4221088"/>
            <a:ext cx="432048" cy="0"/>
          </a:xfrm>
          <a:prstGeom prst="line">
            <a:avLst/>
          </a:prstGeom>
          <a:ln w="22225"/>
        </p:spPr>
        <p:style>
          <a:lnRef idx="1">
            <a:schemeClr val="accent1"/>
          </a:lnRef>
          <a:fillRef idx="0">
            <a:schemeClr val="accent1"/>
          </a:fillRef>
          <a:effectRef idx="0">
            <a:schemeClr val="accent1"/>
          </a:effectRef>
          <a:fontRef idx="minor">
            <a:schemeClr val="tx1"/>
          </a:fontRef>
        </p:style>
      </p:cxnSp>
      <p:sp>
        <p:nvSpPr>
          <p:cNvPr id="16" name="Rectangle 3"/>
          <p:cNvSpPr txBox="1">
            <a:spLocks noChangeArrowheads="1"/>
          </p:cNvSpPr>
          <p:nvPr/>
        </p:nvSpPr>
        <p:spPr bwMode="auto">
          <a:xfrm>
            <a:off x="214282" y="928670"/>
            <a:ext cx="8929718" cy="164307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s-ES" sz="3600" b="0" i="0" u="none" strike="noStrike" kern="0" cap="none" spc="0" normalizeH="0" baseline="0" noProof="0" dirty="0" smtClean="0">
                <a:ln>
                  <a:noFill/>
                </a:ln>
                <a:solidFill>
                  <a:schemeClr val="tx1"/>
                </a:solidFill>
                <a:effectLst/>
                <a:uLnTx/>
                <a:uFillTx/>
                <a:latin typeface="+mn-lt"/>
                <a:ea typeface="+mn-ea"/>
                <a:cs typeface="+mn-cs"/>
              </a:rPr>
              <a:t>III. </a:t>
            </a:r>
            <a:r>
              <a:rPr kumimoji="0" lang="es-ES" sz="3600" b="1" i="0" u="none" strike="noStrike" kern="0" cap="small" spc="0" normalizeH="0" baseline="0" noProof="0" dirty="0" smtClean="0">
                <a:ln>
                  <a:noFill/>
                </a:ln>
                <a:solidFill>
                  <a:schemeClr val="tx1"/>
                </a:solidFill>
                <a:effectLst/>
                <a:uLnTx/>
                <a:uFillTx/>
                <a:latin typeface="+mn-lt"/>
                <a:ea typeface="+mn-ea"/>
                <a:cs typeface="+mn-cs"/>
              </a:rPr>
              <a:t>Características de la Acción</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s-ES" sz="3600" b="1" i="0" u="none" strike="noStrike" kern="0" cap="small" spc="0" normalizeH="0" baseline="0" noProof="0" dirty="0" smtClean="0">
                <a:ln>
                  <a:noFill/>
                </a:ln>
                <a:solidFill>
                  <a:schemeClr val="tx1"/>
                </a:solidFill>
                <a:effectLst/>
                <a:uLnTx/>
                <a:uFillTx/>
                <a:latin typeface="+mn-lt"/>
                <a:ea typeface="+mn-ea"/>
                <a:cs typeface="+mn-cs"/>
              </a:rPr>
              <a:t>2. </a:t>
            </a:r>
            <a:r>
              <a:rPr kumimoji="0" lang="es-ES" sz="2000" b="1" i="0" u="none" strike="noStrike" kern="0" cap="small" spc="0" normalizeH="0" baseline="0" noProof="0" dirty="0" smtClean="0">
                <a:ln>
                  <a:noFill/>
                </a:ln>
                <a:solidFill>
                  <a:schemeClr val="tx1"/>
                </a:solidFill>
                <a:effectLst/>
                <a:uLnTx/>
                <a:uFillTx/>
                <a:latin typeface="+mn-lt"/>
                <a:ea typeface="+mn-ea"/>
                <a:cs typeface="+mn-cs"/>
              </a:rPr>
              <a:t>Que tiene por contenido ir siendo personas en sociedad</a:t>
            </a:r>
            <a:endParaRPr kumimoji="0" lang="es-ES" sz="2000" b="1" i="0" u="none" strike="noStrike" kern="0" cap="small"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542</TotalTime>
  <Words>1641</Words>
  <Application>Microsoft Office PowerPoint</Application>
  <PresentationFormat>Presentación en pantalla (4:3)</PresentationFormat>
  <Paragraphs>150</Paragraphs>
  <Slides>21</Slides>
  <Notes>21</Notes>
  <HiddenSlides>0</HiddenSlides>
  <MMClips>0</MMClips>
  <ScaleCrop>false</ScaleCrop>
  <HeadingPairs>
    <vt:vector size="4" baseType="variant">
      <vt:variant>
        <vt:lpstr>Tema</vt:lpstr>
      </vt:variant>
      <vt:variant>
        <vt:i4>1</vt:i4>
      </vt:variant>
      <vt:variant>
        <vt:lpstr>Títulos de diapositiva</vt:lpstr>
      </vt:variant>
      <vt:variant>
        <vt:i4>21</vt:i4>
      </vt:variant>
    </vt:vector>
  </HeadingPairs>
  <TitlesOfParts>
    <vt:vector size="22" baseType="lpstr">
      <vt:lpstr>Diseño predeterminado</vt:lpstr>
      <vt:lpstr>      Modelo  de Acción                      Social (III)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vector>
  </TitlesOfParts>
  <Company>IES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Encuentro arciprestal de La Sierra</dc:title>
  <dc:creator>Antonio García Ramírez</dc:creator>
  <cp:lastModifiedBy>Javi</cp:lastModifiedBy>
  <cp:revision>79</cp:revision>
  <dcterms:created xsi:type="dcterms:W3CDTF">2007-05-13T20:22:02Z</dcterms:created>
  <dcterms:modified xsi:type="dcterms:W3CDTF">2011-05-15T17:07:54Z</dcterms:modified>
</cp:coreProperties>
</file>