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colors8.xml" ContentType="application/vnd.openxmlformats-officedocument.drawingml.diagramColors+xml"/>
  <Override PartName="/ppt/notesSlides/notesSlide12.xml" ContentType="application/vnd.openxmlformats-officedocument.presentationml.notesSlide+xml"/>
  <Override PartName="/ppt/diagrams/drawing9.xml" ContentType="application/vnd.ms-office.drawingml.diagramDrawing+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colors6.xml" ContentType="application/vnd.openxmlformats-officedocument.drawingml.diagramColors+xml"/>
  <Override PartName="/ppt/notesSlides/notesSlide10.xml" ContentType="application/vnd.openxmlformats-officedocument.presentationml.notesSlide+xml"/>
  <Override PartName="/ppt/diagrams/drawing7.xml" ContentType="application/vnd.ms-office.drawingml.diagramDrawing+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notesSlides/notesSlide13.xml" ContentType="application/vnd.openxmlformats-officedocument.presentationml.notesSlide+xml"/>
  <Override PartName="/ppt/diagrams/colors9.xml" ContentType="application/vnd.openxmlformats-officedocument.drawingml.diagramColor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colors7.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61" r:id="rId3"/>
    <p:sldId id="271" r:id="rId4"/>
    <p:sldId id="272" r:id="rId5"/>
    <p:sldId id="274" r:id="rId6"/>
    <p:sldId id="277" r:id="rId7"/>
    <p:sldId id="259" r:id="rId8"/>
    <p:sldId id="278" r:id="rId9"/>
    <p:sldId id="279" r:id="rId10"/>
    <p:sldId id="280" r:id="rId11"/>
    <p:sldId id="260" r:id="rId12"/>
    <p:sldId id="281" r:id="rId13"/>
    <p:sldId id="282" r:id="rId14"/>
    <p:sldId id="276" r:id="rId15"/>
    <p:sldId id="293" r:id="rId16"/>
    <p:sldId id="285" r:id="rId17"/>
    <p:sldId id="283" r:id="rId18"/>
    <p:sldId id="284" r:id="rId19"/>
    <p:sldId id="286" r:id="rId20"/>
    <p:sldId id="288" r:id="rId21"/>
    <p:sldId id="291" r:id="rId22"/>
    <p:sldId id="292" r:id="rId23"/>
    <p:sldId id="290" r:id="rId24"/>
    <p:sldId id="287" r:id="rId25"/>
    <p:sldId id="289" r:id="rId26"/>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6A35"/>
    <a:srgbClr val="5F8E00"/>
    <a:srgbClr val="FF0000"/>
    <a:srgbClr val="0000FF"/>
    <a:srgbClr val="CC0099"/>
    <a:srgbClr val="BCFF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5.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8.xml"/><Relationship Id="rId1" Type="http://schemas.openxmlformats.org/officeDocument/2006/relationships/slide" Target="../slides/slide17.xml"/></Relationships>
</file>

<file path=ppt/diagrams/_rels/data6.xml.rels><?xml version="1.0" encoding="UTF-8" standalone="yes"?>
<Relationships xmlns="http://schemas.openxmlformats.org/package/2006/relationships"><Relationship Id="rId1" Type="http://schemas.openxmlformats.org/officeDocument/2006/relationships/slide" Target="../slides/slide19.xml"/></Relationships>
</file>

<file path=ppt/diagrams/_rels/data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slide" Target="../slides/slide20.xml"/></Relationships>
</file>

<file path=ppt/diagrams/_rels/data9.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3.xml"/><Relationship Id="rId1"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E9B13E-91E2-4357-B5FA-63281252203F}" type="doc">
      <dgm:prSet loTypeId="urn:microsoft.com/office/officeart/2005/8/layout/cycle4" loCatId="relationship" qsTypeId="urn:microsoft.com/office/officeart/2005/8/quickstyle/simple1" qsCatId="simple" csTypeId="urn:microsoft.com/office/officeart/2005/8/colors/accent2_4" csCatId="accent2" phldr="1"/>
      <dgm:spPr/>
      <dgm:t>
        <a:bodyPr/>
        <a:lstStyle/>
        <a:p>
          <a:endParaRPr lang="es-ES"/>
        </a:p>
      </dgm:t>
    </dgm:pt>
    <dgm:pt modelId="{A26BF8D5-CD94-4296-AA84-4589A727EBB0}">
      <dgm:prSet phldrT="[Texto]"/>
      <dgm:spPr/>
      <dgm:t>
        <a:bodyPr/>
        <a:lstStyle/>
        <a:p>
          <a:r>
            <a:rPr lang="es-ES" dirty="0" smtClean="0"/>
            <a:t>Centro de nuestra acción</a:t>
          </a:r>
          <a:endParaRPr lang="es-ES" dirty="0"/>
        </a:p>
      </dgm:t>
    </dgm:pt>
    <dgm:pt modelId="{FA2B028B-1260-48D5-BD7B-4A151761904F}" type="parTrans" cxnId="{D2BFC41D-DAFA-44C3-9F85-37C0F6CC19F0}">
      <dgm:prSet/>
      <dgm:spPr/>
      <dgm:t>
        <a:bodyPr/>
        <a:lstStyle/>
        <a:p>
          <a:endParaRPr lang="es-ES"/>
        </a:p>
      </dgm:t>
    </dgm:pt>
    <dgm:pt modelId="{795CF371-84A5-4D1A-BCB3-6E375CBAAD5C}" type="sibTrans" cxnId="{D2BFC41D-DAFA-44C3-9F85-37C0F6CC19F0}">
      <dgm:prSet/>
      <dgm:spPr/>
      <dgm:t>
        <a:bodyPr/>
        <a:lstStyle/>
        <a:p>
          <a:endParaRPr lang="es-ES"/>
        </a:p>
      </dgm:t>
    </dgm:pt>
    <dgm:pt modelId="{40A7D961-72F9-41E8-A2CF-5C98F60BAB8F}">
      <dgm:prSet phldrT="[Texto]" custT="1"/>
      <dgm:spPr/>
      <dgm:t>
        <a:bodyPr/>
        <a:lstStyle/>
        <a:p>
          <a:r>
            <a:rPr lang="es-ES" sz="1800" b="1" dirty="0" smtClean="0">
              <a:solidFill>
                <a:srgbClr val="FF0000"/>
              </a:solidFill>
            </a:rPr>
            <a:t>LA PERSONA</a:t>
          </a:r>
          <a:endParaRPr lang="es-ES" sz="1800" b="1" dirty="0">
            <a:solidFill>
              <a:srgbClr val="FF0000"/>
            </a:solidFill>
          </a:endParaRPr>
        </a:p>
      </dgm:t>
    </dgm:pt>
    <dgm:pt modelId="{8C47C028-FAA4-4A4E-8FD7-4C0A0EE9030D}" type="parTrans" cxnId="{81D5D66D-A3FC-45AE-A331-745CA9EED454}">
      <dgm:prSet/>
      <dgm:spPr/>
      <dgm:t>
        <a:bodyPr/>
        <a:lstStyle/>
        <a:p>
          <a:endParaRPr lang="es-ES"/>
        </a:p>
      </dgm:t>
    </dgm:pt>
    <dgm:pt modelId="{1257B855-D6CE-4274-B381-4C4A694262FD}" type="sibTrans" cxnId="{81D5D66D-A3FC-45AE-A331-745CA9EED454}">
      <dgm:prSet/>
      <dgm:spPr/>
      <dgm:t>
        <a:bodyPr/>
        <a:lstStyle/>
        <a:p>
          <a:endParaRPr lang="es-ES"/>
        </a:p>
      </dgm:t>
    </dgm:pt>
    <dgm:pt modelId="{BFDBD7A9-9D64-47CE-BDDF-337CEB24710C}">
      <dgm:prSet phldrT="[Texto]"/>
      <dgm:spPr>
        <a:solidFill>
          <a:schemeClr val="accent2"/>
        </a:solidFill>
      </dgm:spPr>
      <dgm:t>
        <a:bodyPr/>
        <a:lstStyle/>
        <a:p>
          <a:r>
            <a:rPr lang="es-ES" dirty="0" smtClean="0"/>
            <a:t>Motivación de nuestra acción</a:t>
          </a:r>
          <a:endParaRPr lang="es-ES" dirty="0"/>
        </a:p>
      </dgm:t>
    </dgm:pt>
    <dgm:pt modelId="{43206BB6-729D-424A-8B29-E3F8DCA6B8B6}" type="parTrans" cxnId="{03D58246-F827-449C-B049-1426CDE3DDB6}">
      <dgm:prSet/>
      <dgm:spPr/>
      <dgm:t>
        <a:bodyPr/>
        <a:lstStyle/>
        <a:p>
          <a:endParaRPr lang="es-ES"/>
        </a:p>
      </dgm:t>
    </dgm:pt>
    <dgm:pt modelId="{DA7C4E46-FC96-4A7B-BCBD-26FF481646CF}" type="sibTrans" cxnId="{03D58246-F827-449C-B049-1426CDE3DDB6}">
      <dgm:prSet/>
      <dgm:spPr/>
      <dgm:t>
        <a:bodyPr/>
        <a:lstStyle/>
        <a:p>
          <a:endParaRPr lang="es-ES"/>
        </a:p>
      </dgm:t>
    </dgm:pt>
    <dgm:pt modelId="{0E9315AC-DB5D-4619-B18D-FE6FCD24EC70}">
      <dgm:prSet phldrT="[Texto]" custT="1"/>
      <dgm:spPr/>
      <dgm:t>
        <a:bodyPr/>
        <a:lstStyle/>
        <a:p>
          <a:pPr algn="r"/>
          <a:r>
            <a:rPr lang="es-ES" sz="2000" b="1" dirty="0" smtClean="0">
              <a:solidFill>
                <a:srgbClr val="FF0000"/>
              </a:solidFill>
            </a:rPr>
            <a:t>EL AMOR</a:t>
          </a:r>
          <a:endParaRPr lang="es-ES" sz="2000" b="1" dirty="0">
            <a:solidFill>
              <a:srgbClr val="FF0000"/>
            </a:solidFill>
          </a:endParaRPr>
        </a:p>
      </dgm:t>
    </dgm:pt>
    <dgm:pt modelId="{3AD8BFB8-7DC6-4D61-ACDC-A6CD25581F7C}" type="parTrans" cxnId="{97530665-4FAB-4714-A1D2-B306BB0BF4BB}">
      <dgm:prSet/>
      <dgm:spPr/>
      <dgm:t>
        <a:bodyPr/>
        <a:lstStyle/>
        <a:p>
          <a:endParaRPr lang="es-ES"/>
        </a:p>
      </dgm:t>
    </dgm:pt>
    <dgm:pt modelId="{2A96FE32-8C69-4347-9CC2-BD5F215F4ADB}" type="sibTrans" cxnId="{97530665-4FAB-4714-A1D2-B306BB0BF4BB}">
      <dgm:prSet/>
      <dgm:spPr/>
      <dgm:t>
        <a:bodyPr/>
        <a:lstStyle/>
        <a:p>
          <a:endParaRPr lang="es-ES"/>
        </a:p>
      </dgm:t>
    </dgm:pt>
    <dgm:pt modelId="{69C7E05A-1687-478B-A66C-10D959791284}">
      <dgm:prSet phldrT="[Texto]"/>
      <dgm:spPr>
        <a:solidFill>
          <a:schemeClr val="accent2"/>
        </a:solidFill>
      </dgm:spPr>
      <dgm:t>
        <a:bodyPr/>
        <a:lstStyle/>
        <a:p>
          <a:r>
            <a:rPr lang="es-ES" dirty="0" smtClean="0"/>
            <a:t>Clave de nuestra acción</a:t>
          </a:r>
          <a:endParaRPr lang="es-ES" dirty="0"/>
        </a:p>
      </dgm:t>
    </dgm:pt>
    <dgm:pt modelId="{404F8F90-06AA-4940-9258-8B8A5B137541}" type="parTrans" cxnId="{F8E79A06-46A0-402C-BF9C-DD93998C9B18}">
      <dgm:prSet/>
      <dgm:spPr/>
      <dgm:t>
        <a:bodyPr/>
        <a:lstStyle/>
        <a:p>
          <a:endParaRPr lang="es-ES"/>
        </a:p>
      </dgm:t>
    </dgm:pt>
    <dgm:pt modelId="{2B297A17-939C-4326-9789-53681B97D79F}" type="sibTrans" cxnId="{F8E79A06-46A0-402C-BF9C-DD93998C9B18}">
      <dgm:prSet/>
      <dgm:spPr/>
      <dgm:t>
        <a:bodyPr/>
        <a:lstStyle/>
        <a:p>
          <a:endParaRPr lang="es-ES"/>
        </a:p>
      </dgm:t>
    </dgm:pt>
    <dgm:pt modelId="{D0BDE23D-348B-48EA-94BB-C56127D0F160}">
      <dgm:prSet phldrT="[Texto]"/>
      <dgm:spPr>
        <a:solidFill>
          <a:schemeClr val="accent2"/>
        </a:solidFill>
      </dgm:spPr>
      <dgm:t>
        <a:bodyPr/>
        <a:lstStyle/>
        <a:p>
          <a:r>
            <a:rPr lang="es-ES" dirty="0" smtClean="0"/>
            <a:t>Sujeto de la acción</a:t>
          </a:r>
          <a:endParaRPr lang="es-ES" dirty="0"/>
        </a:p>
      </dgm:t>
    </dgm:pt>
    <dgm:pt modelId="{E1A2C11D-B870-4227-842A-2361C405C2B2}" type="parTrans" cxnId="{75B83199-D4AB-4608-9DE1-ED5115C359ED}">
      <dgm:prSet/>
      <dgm:spPr/>
      <dgm:t>
        <a:bodyPr/>
        <a:lstStyle/>
        <a:p>
          <a:endParaRPr lang="es-ES"/>
        </a:p>
      </dgm:t>
    </dgm:pt>
    <dgm:pt modelId="{CD6AAE11-941A-4014-966E-EA5A3F8210A8}" type="sibTrans" cxnId="{75B83199-D4AB-4608-9DE1-ED5115C359ED}">
      <dgm:prSet/>
      <dgm:spPr/>
      <dgm:t>
        <a:bodyPr/>
        <a:lstStyle/>
        <a:p>
          <a:endParaRPr lang="es-ES"/>
        </a:p>
      </dgm:t>
    </dgm:pt>
    <dgm:pt modelId="{118FEF16-F2FD-4E71-B67B-76F69A8D3A92}">
      <dgm:prSet phldrT="[Texto]" custT="1"/>
      <dgm:spPr/>
      <dgm:t>
        <a:bodyPr/>
        <a:lstStyle/>
        <a:p>
          <a:r>
            <a:rPr lang="es-ES" sz="1800" b="1" dirty="0" smtClean="0">
              <a:solidFill>
                <a:srgbClr val="FF0000"/>
              </a:solidFill>
            </a:rPr>
            <a:t>LA IGLESIA</a:t>
          </a:r>
          <a:endParaRPr lang="es-ES" sz="1800" b="1" dirty="0">
            <a:solidFill>
              <a:srgbClr val="FF0000"/>
            </a:solidFill>
          </a:endParaRPr>
        </a:p>
      </dgm:t>
    </dgm:pt>
    <dgm:pt modelId="{EDFE863B-5BFA-421B-9A7A-7F47C97211F5}" type="parTrans" cxnId="{17F56EAB-D90E-44A5-B4FB-32E811DBB789}">
      <dgm:prSet/>
      <dgm:spPr/>
      <dgm:t>
        <a:bodyPr/>
        <a:lstStyle/>
        <a:p>
          <a:endParaRPr lang="es-ES"/>
        </a:p>
      </dgm:t>
    </dgm:pt>
    <dgm:pt modelId="{42FC8853-E73F-44E1-8161-2DF05A7D7424}" type="sibTrans" cxnId="{17F56EAB-D90E-44A5-B4FB-32E811DBB789}">
      <dgm:prSet/>
      <dgm:spPr/>
      <dgm:t>
        <a:bodyPr/>
        <a:lstStyle/>
        <a:p>
          <a:endParaRPr lang="es-ES"/>
        </a:p>
      </dgm:t>
    </dgm:pt>
    <dgm:pt modelId="{86B4DF5D-75E1-4828-862A-0E870D66A978}">
      <dgm:prSet phldrT="[Texto]" custT="1"/>
      <dgm:spPr/>
      <dgm:t>
        <a:bodyPr/>
        <a:lstStyle/>
        <a:p>
          <a:endParaRPr lang="es-ES" sz="1800" b="1" dirty="0">
            <a:solidFill>
              <a:srgbClr val="FF0000"/>
            </a:solidFill>
          </a:endParaRPr>
        </a:p>
      </dgm:t>
    </dgm:pt>
    <dgm:pt modelId="{C3541373-2675-4C87-8757-5AB85113C620}" type="parTrans" cxnId="{9E947A21-B354-42B6-A25D-CEAF4395A166}">
      <dgm:prSet/>
      <dgm:spPr/>
    </dgm:pt>
    <dgm:pt modelId="{57F658C7-7A20-4266-80E7-C5263E877888}" type="sibTrans" cxnId="{9E947A21-B354-42B6-A25D-CEAF4395A166}">
      <dgm:prSet/>
      <dgm:spPr/>
    </dgm:pt>
    <dgm:pt modelId="{4E5E752D-38A0-4CC3-95D4-EC39DA02FFD8}">
      <dgm:prSet phldrT="[Texto]" custT="1"/>
      <dgm:spPr/>
      <dgm:t>
        <a:bodyPr/>
        <a:lstStyle/>
        <a:p>
          <a:endParaRPr lang="es-ES" sz="1800" b="1" dirty="0">
            <a:solidFill>
              <a:srgbClr val="FF0000"/>
            </a:solidFill>
          </a:endParaRPr>
        </a:p>
      </dgm:t>
    </dgm:pt>
    <dgm:pt modelId="{BC2D12F3-3AC2-4276-8D2C-5AE926820250}" type="parTrans" cxnId="{5949295E-36FF-4EA9-A686-BC164D0CF413}">
      <dgm:prSet/>
      <dgm:spPr/>
    </dgm:pt>
    <dgm:pt modelId="{47E26539-7DE8-4FBB-8493-623107E3D8D2}" type="sibTrans" cxnId="{5949295E-36FF-4EA9-A686-BC164D0CF413}">
      <dgm:prSet/>
      <dgm:spPr/>
    </dgm:pt>
    <dgm:pt modelId="{1D764326-21B2-46B7-821E-4D72280F1020}">
      <dgm:prSet phldrT="[Texto]" custT="1"/>
      <dgm:spPr/>
      <dgm:t>
        <a:bodyPr/>
        <a:lstStyle/>
        <a:p>
          <a:pPr algn="r"/>
          <a:r>
            <a:rPr lang="es-ES" sz="1600" b="1" dirty="0" smtClean="0">
              <a:solidFill>
                <a:srgbClr val="FF0000"/>
              </a:solidFill>
            </a:rPr>
            <a:t>INMERSOS EN LA REALIDAD DE POBREZA  </a:t>
          </a:r>
          <a:endParaRPr lang="es-ES" sz="1600" b="1" dirty="0">
            <a:solidFill>
              <a:srgbClr val="FF0000"/>
            </a:solidFill>
          </a:endParaRPr>
        </a:p>
      </dgm:t>
    </dgm:pt>
    <dgm:pt modelId="{F4F92634-5D53-4AE6-A60B-8A20357E1AFF}" type="parTrans" cxnId="{175FBC55-42B5-4332-813D-0289B0B189AD}">
      <dgm:prSet/>
      <dgm:spPr/>
    </dgm:pt>
    <dgm:pt modelId="{14B1C13B-3BAF-4391-B100-A2938C7F0921}" type="sibTrans" cxnId="{175FBC55-42B5-4332-813D-0289B0B189AD}">
      <dgm:prSet/>
      <dgm:spPr/>
    </dgm:pt>
    <dgm:pt modelId="{418A76A1-87C5-4417-8442-715BC7929BFD}">
      <dgm:prSet phldrT="[Texto]" custT="1"/>
      <dgm:spPr/>
      <dgm:t>
        <a:bodyPr/>
        <a:lstStyle/>
        <a:p>
          <a:pPr algn="r"/>
          <a:endParaRPr lang="es-ES" sz="1600" b="1" dirty="0">
            <a:solidFill>
              <a:srgbClr val="FF0000"/>
            </a:solidFill>
          </a:endParaRPr>
        </a:p>
      </dgm:t>
    </dgm:pt>
    <dgm:pt modelId="{1AEAF539-F6E3-4C85-8806-8CA05E9E0C56}" type="parTrans" cxnId="{59F3A216-9B5B-421A-B23A-6F85435C4263}">
      <dgm:prSet/>
      <dgm:spPr/>
    </dgm:pt>
    <dgm:pt modelId="{61B6EB86-F803-4F47-9536-96F304D72235}" type="sibTrans" cxnId="{59F3A216-9B5B-421A-B23A-6F85435C4263}">
      <dgm:prSet/>
      <dgm:spPr/>
    </dgm:pt>
    <dgm:pt modelId="{F416E012-345C-423F-8F43-11B2224809D3}" type="pres">
      <dgm:prSet presAssocID="{07E9B13E-91E2-4357-B5FA-63281252203F}" presName="cycleMatrixDiagram" presStyleCnt="0">
        <dgm:presLayoutVars>
          <dgm:chMax val="1"/>
          <dgm:dir/>
          <dgm:animLvl val="lvl"/>
          <dgm:resizeHandles val="exact"/>
        </dgm:presLayoutVars>
      </dgm:prSet>
      <dgm:spPr/>
      <dgm:t>
        <a:bodyPr/>
        <a:lstStyle/>
        <a:p>
          <a:endParaRPr lang="es-ES"/>
        </a:p>
      </dgm:t>
    </dgm:pt>
    <dgm:pt modelId="{7F4588A2-34B9-4762-88C3-08B8423DB1AE}" type="pres">
      <dgm:prSet presAssocID="{07E9B13E-91E2-4357-B5FA-63281252203F}" presName="children" presStyleCnt="0"/>
      <dgm:spPr/>
    </dgm:pt>
    <dgm:pt modelId="{1B639825-A9F9-43F0-8FF0-E077249F0EC3}" type="pres">
      <dgm:prSet presAssocID="{07E9B13E-91E2-4357-B5FA-63281252203F}" presName="child1group" presStyleCnt="0"/>
      <dgm:spPr/>
    </dgm:pt>
    <dgm:pt modelId="{27199729-41C6-4878-9834-82190BC7D9B5}" type="pres">
      <dgm:prSet presAssocID="{07E9B13E-91E2-4357-B5FA-63281252203F}" presName="child1" presStyleLbl="bgAcc1" presStyleIdx="0" presStyleCnt="4" custScaleX="112504" custScaleY="99731"/>
      <dgm:spPr/>
      <dgm:t>
        <a:bodyPr/>
        <a:lstStyle/>
        <a:p>
          <a:endParaRPr lang="es-ES"/>
        </a:p>
      </dgm:t>
    </dgm:pt>
    <dgm:pt modelId="{C2A9F8DB-350C-4116-B044-E81766F3F643}" type="pres">
      <dgm:prSet presAssocID="{07E9B13E-91E2-4357-B5FA-63281252203F}" presName="child1Text" presStyleLbl="bgAcc1" presStyleIdx="0" presStyleCnt="4">
        <dgm:presLayoutVars>
          <dgm:bulletEnabled val="1"/>
        </dgm:presLayoutVars>
      </dgm:prSet>
      <dgm:spPr/>
      <dgm:t>
        <a:bodyPr/>
        <a:lstStyle/>
        <a:p>
          <a:endParaRPr lang="es-ES"/>
        </a:p>
      </dgm:t>
    </dgm:pt>
    <dgm:pt modelId="{12B084E5-2C5D-4490-BB5D-37C0AACA44CC}" type="pres">
      <dgm:prSet presAssocID="{07E9B13E-91E2-4357-B5FA-63281252203F}" presName="child2group" presStyleCnt="0"/>
      <dgm:spPr/>
    </dgm:pt>
    <dgm:pt modelId="{911DB9D5-CA82-4533-AED4-69DA276A5CDE}" type="pres">
      <dgm:prSet presAssocID="{07E9B13E-91E2-4357-B5FA-63281252203F}" presName="child2" presStyleLbl="bgAcc1" presStyleIdx="1" presStyleCnt="4" custScaleX="111871" custLinFactNeighborX="1928" custLinFactNeighborY="-1641"/>
      <dgm:spPr/>
      <dgm:t>
        <a:bodyPr/>
        <a:lstStyle/>
        <a:p>
          <a:endParaRPr lang="es-ES"/>
        </a:p>
      </dgm:t>
    </dgm:pt>
    <dgm:pt modelId="{B7DC4C99-46D7-467C-8646-167A94881DFE}" type="pres">
      <dgm:prSet presAssocID="{07E9B13E-91E2-4357-B5FA-63281252203F}" presName="child2Text" presStyleLbl="bgAcc1" presStyleIdx="1" presStyleCnt="4">
        <dgm:presLayoutVars>
          <dgm:bulletEnabled val="1"/>
        </dgm:presLayoutVars>
      </dgm:prSet>
      <dgm:spPr/>
      <dgm:t>
        <a:bodyPr/>
        <a:lstStyle/>
        <a:p>
          <a:endParaRPr lang="es-ES"/>
        </a:p>
      </dgm:t>
    </dgm:pt>
    <dgm:pt modelId="{67D773C9-C472-41BF-8B08-5F2CCC071D89}" type="pres">
      <dgm:prSet presAssocID="{07E9B13E-91E2-4357-B5FA-63281252203F}" presName="child3group" presStyleCnt="0"/>
      <dgm:spPr/>
    </dgm:pt>
    <dgm:pt modelId="{03E9694B-212F-4E11-8E64-E8141244DD3F}" type="pres">
      <dgm:prSet presAssocID="{07E9B13E-91E2-4357-B5FA-63281252203F}" presName="child3" presStyleLbl="bgAcc1" presStyleIdx="2" presStyleCnt="4" custScaleX="126869" custScaleY="132609"/>
      <dgm:spPr/>
      <dgm:t>
        <a:bodyPr/>
        <a:lstStyle/>
        <a:p>
          <a:endParaRPr lang="es-ES"/>
        </a:p>
      </dgm:t>
    </dgm:pt>
    <dgm:pt modelId="{2D37B404-C776-465E-9AB5-F80CD902E5EE}" type="pres">
      <dgm:prSet presAssocID="{07E9B13E-91E2-4357-B5FA-63281252203F}" presName="child3Text" presStyleLbl="bgAcc1" presStyleIdx="2" presStyleCnt="4">
        <dgm:presLayoutVars>
          <dgm:bulletEnabled val="1"/>
        </dgm:presLayoutVars>
      </dgm:prSet>
      <dgm:spPr/>
      <dgm:t>
        <a:bodyPr/>
        <a:lstStyle/>
        <a:p>
          <a:endParaRPr lang="es-ES"/>
        </a:p>
      </dgm:t>
    </dgm:pt>
    <dgm:pt modelId="{57333E0F-4B67-488E-AC3F-0FF016F687FE}" type="pres">
      <dgm:prSet presAssocID="{07E9B13E-91E2-4357-B5FA-63281252203F}" presName="child4group" presStyleCnt="0"/>
      <dgm:spPr/>
    </dgm:pt>
    <dgm:pt modelId="{62BFB135-AAB0-4D5F-9A1A-42BD78085C02}" type="pres">
      <dgm:prSet presAssocID="{07E9B13E-91E2-4357-B5FA-63281252203F}" presName="child4" presStyleLbl="bgAcc1" presStyleIdx="3" presStyleCnt="4" custScaleX="127818" custScaleY="125871"/>
      <dgm:spPr/>
      <dgm:t>
        <a:bodyPr/>
        <a:lstStyle/>
        <a:p>
          <a:endParaRPr lang="es-ES"/>
        </a:p>
      </dgm:t>
    </dgm:pt>
    <dgm:pt modelId="{BC6E48A5-2852-4660-B820-5D0CFFED53A7}" type="pres">
      <dgm:prSet presAssocID="{07E9B13E-91E2-4357-B5FA-63281252203F}" presName="child4Text" presStyleLbl="bgAcc1" presStyleIdx="3" presStyleCnt="4">
        <dgm:presLayoutVars>
          <dgm:bulletEnabled val="1"/>
        </dgm:presLayoutVars>
      </dgm:prSet>
      <dgm:spPr/>
      <dgm:t>
        <a:bodyPr/>
        <a:lstStyle/>
        <a:p>
          <a:endParaRPr lang="es-ES"/>
        </a:p>
      </dgm:t>
    </dgm:pt>
    <dgm:pt modelId="{70A4748B-DDA3-47E0-AB1A-7B852604349F}" type="pres">
      <dgm:prSet presAssocID="{07E9B13E-91E2-4357-B5FA-63281252203F}" presName="childPlaceholder" presStyleCnt="0"/>
      <dgm:spPr/>
    </dgm:pt>
    <dgm:pt modelId="{D2EE651A-A98B-4C13-920E-C48D6BD6DEB4}" type="pres">
      <dgm:prSet presAssocID="{07E9B13E-91E2-4357-B5FA-63281252203F}" presName="circle" presStyleCnt="0"/>
      <dgm:spPr/>
    </dgm:pt>
    <dgm:pt modelId="{634F4498-3479-4DF9-B36D-24F0607492A5}" type="pres">
      <dgm:prSet presAssocID="{07E9B13E-91E2-4357-B5FA-63281252203F}" presName="quadrant1" presStyleLbl="node1" presStyleIdx="0" presStyleCnt="4">
        <dgm:presLayoutVars>
          <dgm:chMax val="1"/>
          <dgm:bulletEnabled val="1"/>
        </dgm:presLayoutVars>
      </dgm:prSet>
      <dgm:spPr/>
      <dgm:t>
        <a:bodyPr/>
        <a:lstStyle/>
        <a:p>
          <a:endParaRPr lang="es-ES"/>
        </a:p>
      </dgm:t>
    </dgm:pt>
    <dgm:pt modelId="{4F14BEC2-8B8F-4033-9103-2E03E1ABCF31}" type="pres">
      <dgm:prSet presAssocID="{07E9B13E-91E2-4357-B5FA-63281252203F}" presName="quadrant2" presStyleLbl="node1" presStyleIdx="1" presStyleCnt="4">
        <dgm:presLayoutVars>
          <dgm:chMax val="1"/>
          <dgm:bulletEnabled val="1"/>
        </dgm:presLayoutVars>
      </dgm:prSet>
      <dgm:spPr/>
      <dgm:t>
        <a:bodyPr/>
        <a:lstStyle/>
        <a:p>
          <a:endParaRPr lang="es-ES"/>
        </a:p>
      </dgm:t>
    </dgm:pt>
    <dgm:pt modelId="{C0B4072A-EAD8-476A-BF23-920983DB4501}" type="pres">
      <dgm:prSet presAssocID="{07E9B13E-91E2-4357-B5FA-63281252203F}" presName="quadrant3" presStyleLbl="node1" presStyleIdx="2" presStyleCnt="4">
        <dgm:presLayoutVars>
          <dgm:chMax val="1"/>
          <dgm:bulletEnabled val="1"/>
        </dgm:presLayoutVars>
      </dgm:prSet>
      <dgm:spPr/>
      <dgm:t>
        <a:bodyPr/>
        <a:lstStyle/>
        <a:p>
          <a:endParaRPr lang="es-ES"/>
        </a:p>
      </dgm:t>
    </dgm:pt>
    <dgm:pt modelId="{8E0440B0-AE82-44F4-8EC9-BBAFE14B3A80}" type="pres">
      <dgm:prSet presAssocID="{07E9B13E-91E2-4357-B5FA-63281252203F}" presName="quadrant4" presStyleLbl="node1" presStyleIdx="3" presStyleCnt="4">
        <dgm:presLayoutVars>
          <dgm:chMax val="1"/>
          <dgm:bulletEnabled val="1"/>
        </dgm:presLayoutVars>
      </dgm:prSet>
      <dgm:spPr/>
      <dgm:t>
        <a:bodyPr/>
        <a:lstStyle/>
        <a:p>
          <a:endParaRPr lang="es-ES"/>
        </a:p>
      </dgm:t>
    </dgm:pt>
    <dgm:pt modelId="{345AB467-11DF-425F-806C-AF0D58428350}" type="pres">
      <dgm:prSet presAssocID="{07E9B13E-91E2-4357-B5FA-63281252203F}" presName="quadrantPlaceholder" presStyleCnt="0"/>
      <dgm:spPr/>
    </dgm:pt>
    <dgm:pt modelId="{89528CB8-05F7-4855-8BC3-4AD3F794D3A0}" type="pres">
      <dgm:prSet presAssocID="{07E9B13E-91E2-4357-B5FA-63281252203F}" presName="center1" presStyleLbl="fgShp" presStyleIdx="0" presStyleCnt="2"/>
      <dgm:spPr/>
    </dgm:pt>
    <dgm:pt modelId="{E67940B8-3637-47EE-B490-8D190935C3FB}" type="pres">
      <dgm:prSet presAssocID="{07E9B13E-91E2-4357-B5FA-63281252203F}" presName="center2" presStyleLbl="fgShp" presStyleIdx="1" presStyleCnt="2"/>
      <dgm:spPr/>
    </dgm:pt>
  </dgm:ptLst>
  <dgm:cxnLst>
    <dgm:cxn modelId="{9E947A21-B354-42B6-A25D-CEAF4395A166}" srcId="{D0BDE23D-348B-48EA-94BB-C56127D0F160}" destId="{86B4DF5D-75E1-4828-862A-0E870D66A978}" srcOrd="0" destOrd="0" parTransId="{C3541373-2675-4C87-8757-5AB85113C620}" sibTransId="{57F658C7-7A20-4266-80E7-C5263E877888}"/>
    <dgm:cxn modelId="{97530665-4FAB-4714-A1D2-B306BB0BF4BB}" srcId="{BFDBD7A9-9D64-47CE-BDDF-337CEB24710C}" destId="{0E9315AC-DB5D-4619-B18D-FE6FCD24EC70}" srcOrd="0" destOrd="0" parTransId="{3AD8BFB8-7DC6-4D61-ACDC-A6CD25581F7C}" sibTransId="{2A96FE32-8C69-4347-9CC2-BD5F215F4ADB}"/>
    <dgm:cxn modelId="{75B83199-D4AB-4608-9DE1-ED5115C359ED}" srcId="{07E9B13E-91E2-4357-B5FA-63281252203F}" destId="{D0BDE23D-348B-48EA-94BB-C56127D0F160}" srcOrd="3" destOrd="0" parTransId="{E1A2C11D-B870-4227-842A-2361C405C2B2}" sibTransId="{CD6AAE11-941A-4014-966E-EA5A3F8210A8}"/>
    <dgm:cxn modelId="{03D58246-F827-449C-B049-1426CDE3DDB6}" srcId="{07E9B13E-91E2-4357-B5FA-63281252203F}" destId="{BFDBD7A9-9D64-47CE-BDDF-337CEB24710C}" srcOrd="1" destOrd="0" parTransId="{43206BB6-729D-424A-8B29-E3F8DCA6B8B6}" sibTransId="{DA7C4E46-FC96-4A7B-BCBD-26FF481646CF}"/>
    <dgm:cxn modelId="{5E4C093D-B8DB-4484-84BD-9BC8A8CB245B}" type="presOf" srcId="{40A7D961-72F9-41E8-A2CF-5C98F60BAB8F}" destId="{C2A9F8DB-350C-4116-B044-E81766F3F643}" srcOrd="1" destOrd="0" presId="urn:microsoft.com/office/officeart/2005/8/layout/cycle4"/>
    <dgm:cxn modelId="{18444BCA-2729-4190-8CBF-5055EB55A4CD}" type="presOf" srcId="{118FEF16-F2FD-4E71-B67B-76F69A8D3A92}" destId="{BC6E48A5-2852-4660-B820-5D0CFFED53A7}" srcOrd="1" destOrd="2" presId="urn:microsoft.com/office/officeart/2005/8/layout/cycle4"/>
    <dgm:cxn modelId="{1FA7A562-D6F0-4C89-8072-BA86503F8A2D}" type="presOf" srcId="{D0BDE23D-348B-48EA-94BB-C56127D0F160}" destId="{8E0440B0-AE82-44F4-8EC9-BBAFE14B3A80}" srcOrd="0" destOrd="0" presId="urn:microsoft.com/office/officeart/2005/8/layout/cycle4"/>
    <dgm:cxn modelId="{383F706F-9548-4A74-9133-67D68E6A4E42}" type="presOf" srcId="{418A76A1-87C5-4417-8442-715BC7929BFD}" destId="{2D37B404-C776-465E-9AB5-F80CD902E5EE}" srcOrd="1" destOrd="0" presId="urn:microsoft.com/office/officeart/2005/8/layout/cycle4"/>
    <dgm:cxn modelId="{5949295E-36FF-4EA9-A686-BC164D0CF413}" srcId="{D0BDE23D-348B-48EA-94BB-C56127D0F160}" destId="{4E5E752D-38A0-4CC3-95D4-EC39DA02FFD8}" srcOrd="1" destOrd="0" parTransId="{BC2D12F3-3AC2-4276-8D2C-5AE926820250}" sibTransId="{47E26539-7DE8-4FBB-8493-623107E3D8D2}"/>
    <dgm:cxn modelId="{CFCB4917-3494-47FB-9AD2-653C70CBC35A}" type="presOf" srcId="{1D764326-21B2-46B7-821E-4D72280F1020}" destId="{03E9694B-212F-4E11-8E64-E8141244DD3F}" srcOrd="0" destOrd="1" presId="urn:microsoft.com/office/officeart/2005/8/layout/cycle4"/>
    <dgm:cxn modelId="{C9D6AB4A-F1D1-488D-98C2-A30B39A32EF3}" type="presOf" srcId="{40A7D961-72F9-41E8-A2CF-5C98F60BAB8F}" destId="{27199729-41C6-4878-9834-82190BC7D9B5}" srcOrd="0" destOrd="0" presId="urn:microsoft.com/office/officeart/2005/8/layout/cycle4"/>
    <dgm:cxn modelId="{EF8AE0ED-6EE9-4074-A850-72E5EB0612F1}" type="presOf" srcId="{69C7E05A-1687-478B-A66C-10D959791284}" destId="{C0B4072A-EAD8-476A-BF23-920983DB4501}" srcOrd="0" destOrd="0" presId="urn:microsoft.com/office/officeart/2005/8/layout/cycle4"/>
    <dgm:cxn modelId="{132E1369-4DE0-440E-AEE4-7338789F152C}" type="presOf" srcId="{BFDBD7A9-9D64-47CE-BDDF-337CEB24710C}" destId="{4F14BEC2-8B8F-4033-9103-2E03E1ABCF31}" srcOrd="0" destOrd="0" presId="urn:microsoft.com/office/officeart/2005/8/layout/cycle4"/>
    <dgm:cxn modelId="{11FA80B0-874C-44D1-AEF0-5DC00CDC69E7}" type="presOf" srcId="{4E5E752D-38A0-4CC3-95D4-EC39DA02FFD8}" destId="{62BFB135-AAB0-4D5F-9A1A-42BD78085C02}" srcOrd="0" destOrd="1" presId="urn:microsoft.com/office/officeart/2005/8/layout/cycle4"/>
    <dgm:cxn modelId="{347574B1-0340-43DE-988B-46FB7BAB6ED6}" type="presOf" srcId="{0E9315AC-DB5D-4619-B18D-FE6FCD24EC70}" destId="{911DB9D5-CA82-4533-AED4-69DA276A5CDE}" srcOrd="0" destOrd="0" presId="urn:microsoft.com/office/officeart/2005/8/layout/cycle4"/>
    <dgm:cxn modelId="{2031F809-A4C8-4E34-974B-D3C8AB445222}" type="presOf" srcId="{A26BF8D5-CD94-4296-AA84-4589A727EBB0}" destId="{634F4498-3479-4DF9-B36D-24F0607492A5}" srcOrd="0" destOrd="0" presId="urn:microsoft.com/office/officeart/2005/8/layout/cycle4"/>
    <dgm:cxn modelId="{FEDF28FE-D1FD-43D7-8F33-0EC69FB6F14F}" type="presOf" srcId="{0E9315AC-DB5D-4619-B18D-FE6FCD24EC70}" destId="{B7DC4C99-46D7-467C-8646-167A94881DFE}" srcOrd="1" destOrd="0" presId="urn:microsoft.com/office/officeart/2005/8/layout/cycle4"/>
    <dgm:cxn modelId="{D2BFC41D-DAFA-44C3-9F85-37C0F6CC19F0}" srcId="{07E9B13E-91E2-4357-B5FA-63281252203F}" destId="{A26BF8D5-CD94-4296-AA84-4589A727EBB0}" srcOrd="0" destOrd="0" parTransId="{FA2B028B-1260-48D5-BD7B-4A151761904F}" sibTransId="{795CF371-84A5-4D1A-BCB3-6E375CBAAD5C}"/>
    <dgm:cxn modelId="{B1110E5A-1A07-4400-965B-69F22891BEC2}" type="presOf" srcId="{1D764326-21B2-46B7-821E-4D72280F1020}" destId="{2D37B404-C776-465E-9AB5-F80CD902E5EE}" srcOrd="1" destOrd="1" presId="urn:microsoft.com/office/officeart/2005/8/layout/cycle4"/>
    <dgm:cxn modelId="{F8E79A06-46A0-402C-BF9C-DD93998C9B18}" srcId="{07E9B13E-91E2-4357-B5FA-63281252203F}" destId="{69C7E05A-1687-478B-A66C-10D959791284}" srcOrd="2" destOrd="0" parTransId="{404F8F90-06AA-4940-9258-8B8A5B137541}" sibTransId="{2B297A17-939C-4326-9789-53681B97D79F}"/>
    <dgm:cxn modelId="{08ED3801-AA18-4A4A-A49A-A81D665B67E1}" type="presOf" srcId="{86B4DF5D-75E1-4828-862A-0E870D66A978}" destId="{62BFB135-AAB0-4D5F-9A1A-42BD78085C02}" srcOrd="0" destOrd="0" presId="urn:microsoft.com/office/officeart/2005/8/layout/cycle4"/>
    <dgm:cxn modelId="{59F3A216-9B5B-421A-B23A-6F85435C4263}" srcId="{69C7E05A-1687-478B-A66C-10D959791284}" destId="{418A76A1-87C5-4417-8442-715BC7929BFD}" srcOrd="0" destOrd="0" parTransId="{1AEAF539-F6E3-4C85-8806-8CA05E9E0C56}" sibTransId="{61B6EB86-F803-4F47-9536-96F304D72235}"/>
    <dgm:cxn modelId="{6457C019-4F0D-42F6-B953-A8BE490D960B}" type="presOf" srcId="{86B4DF5D-75E1-4828-862A-0E870D66A978}" destId="{BC6E48A5-2852-4660-B820-5D0CFFED53A7}" srcOrd="1" destOrd="0" presId="urn:microsoft.com/office/officeart/2005/8/layout/cycle4"/>
    <dgm:cxn modelId="{3DEE4DAF-1B5F-4751-B8DF-5482A0D42FDC}" type="presOf" srcId="{4E5E752D-38A0-4CC3-95D4-EC39DA02FFD8}" destId="{BC6E48A5-2852-4660-B820-5D0CFFED53A7}" srcOrd="1" destOrd="1" presId="urn:microsoft.com/office/officeart/2005/8/layout/cycle4"/>
    <dgm:cxn modelId="{5BBF4AA7-647C-4522-BDE6-EBDF8EC513E5}" type="presOf" srcId="{07E9B13E-91E2-4357-B5FA-63281252203F}" destId="{F416E012-345C-423F-8F43-11B2224809D3}" srcOrd="0" destOrd="0" presId="urn:microsoft.com/office/officeart/2005/8/layout/cycle4"/>
    <dgm:cxn modelId="{17F56EAB-D90E-44A5-B4FB-32E811DBB789}" srcId="{D0BDE23D-348B-48EA-94BB-C56127D0F160}" destId="{118FEF16-F2FD-4E71-B67B-76F69A8D3A92}" srcOrd="2" destOrd="0" parTransId="{EDFE863B-5BFA-421B-9A7A-7F47C97211F5}" sibTransId="{42FC8853-E73F-44E1-8161-2DF05A7D7424}"/>
    <dgm:cxn modelId="{175FBC55-42B5-4332-813D-0289B0B189AD}" srcId="{69C7E05A-1687-478B-A66C-10D959791284}" destId="{1D764326-21B2-46B7-821E-4D72280F1020}" srcOrd="1" destOrd="0" parTransId="{F4F92634-5D53-4AE6-A60B-8A20357E1AFF}" sibTransId="{14B1C13B-3BAF-4391-B100-A2938C7F0921}"/>
    <dgm:cxn modelId="{7C9EE599-605E-4C7D-9C21-B3425403CE48}" type="presOf" srcId="{418A76A1-87C5-4417-8442-715BC7929BFD}" destId="{03E9694B-212F-4E11-8E64-E8141244DD3F}" srcOrd="0" destOrd="0" presId="urn:microsoft.com/office/officeart/2005/8/layout/cycle4"/>
    <dgm:cxn modelId="{4D23D31C-1CC2-4188-A7A8-4FFF1C7CE928}" type="presOf" srcId="{118FEF16-F2FD-4E71-B67B-76F69A8D3A92}" destId="{62BFB135-AAB0-4D5F-9A1A-42BD78085C02}" srcOrd="0" destOrd="2" presId="urn:microsoft.com/office/officeart/2005/8/layout/cycle4"/>
    <dgm:cxn modelId="{81D5D66D-A3FC-45AE-A331-745CA9EED454}" srcId="{A26BF8D5-CD94-4296-AA84-4589A727EBB0}" destId="{40A7D961-72F9-41E8-A2CF-5C98F60BAB8F}" srcOrd="0" destOrd="0" parTransId="{8C47C028-FAA4-4A4E-8FD7-4C0A0EE9030D}" sibTransId="{1257B855-D6CE-4274-B381-4C4A694262FD}"/>
    <dgm:cxn modelId="{B44B4AAA-CB52-4733-A426-02BD211BB988}" type="presParOf" srcId="{F416E012-345C-423F-8F43-11B2224809D3}" destId="{7F4588A2-34B9-4762-88C3-08B8423DB1AE}" srcOrd="0" destOrd="0" presId="urn:microsoft.com/office/officeart/2005/8/layout/cycle4"/>
    <dgm:cxn modelId="{702FD569-0C42-4771-BF20-9298A273CEB7}" type="presParOf" srcId="{7F4588A2-34B9-4762-88C3-08B8423DB1AE}" destId="{1B639825-A9F9-43F0-8FF0-E077249F0EC3}" srcOrd="0" destOrd="0" presId="urn:microsoft.com/office/officeart/2005/8/layout/cycle4"/>
    <dgm:cxn modelId="{AE2653FB-1D9D-46B5-B08A-10B52FE2DF33}" type="presParOf" srcId="{1B639825-A9F9-43F0-8FF0-E077249F0EC3}" destId="{27199729-41C6-4878-9834-82190BC7D9B5}" srcOrd="0" destOrd="0" presId="urn:microsoft.com/office/officeart/2005/8/layout/cycle4"/>
    <dgm:cxn modelId="{38201DE2-1840-423E-8EDF-192BE34DA55E}" type="presParOf" srcId="{1B639825-A9F9-43F0-8FF0-E077249F0EC3}" destId="{C2A9F8DB-350C-4116-B044-E81766F3F643}" srcOrd="1" destOrd="0" presId="urn:microsoft.com/office/officeart/2005/8/layout/cycle4"/>
    <dgm:cxn modelId="{178C4A64-996E-4C60-9866-82B9F193B9F1}" type="presParOf" srcId="{7F4588A2-34B9-4762-88C3-08B8423DB1AE}" destId="{12B084E5-2C5D-4490-BB5D-37C0AACA44CC}" srcOrd="1" destOrd="0" presId="urn:microsoft.com/office/officeart/2005/8/layout/cycle4"/>
    <dgm:cxn modelId="{3D4D8E89-D1BF-42B7-BC7E-10732E72338F}" type="presParOf" srcId="{12B084E5-2C5D-4490-BB5D-37C0AACA44CC}" destId="{911DB9D5-CA82-4533-AED4-69DA276A5CDE}" srcOrd="0" destOrd="0" presId="urn:microsoft.com/office/officeart/2005/8/layout/cycle4"/>
    <dgm:cxn modelId="{D16E7AF8-2577-4129-8173-404BAB36E8D6}" type="presParOf" srcId="{12B084E5-2C5D-4490-BB5D-37C0AACA44CC}" destId="{B7DC4C99-46D7-467C-8646-167A94881DFE}" srcOrd="1" destOrd="0" presId="urn:microsoft.com/office/officeart/2005/8/layout/cycle4"/>
    <dgm:cxn modelId="{92F56C67-32FE-433C-90DF-17D2B0D55280}" type="presParOf" srcId="{7F4588A2-34B9-4762-88C3-08B8423DB1AE}" destId="{67D773C9-C472-41BF-8B08-5F2CCC071D89}" srcOrd="2" destOrd="0" presId="urn:microsoft.com/office/officeart/2005/8/layout/cycle4"/>
    <dgm:cxn modelId="{1A624172-BA08-4010-8E71-2C5A75AFFA1E}" type="presParOf" srcId="{67D773C9-C472-41BF-8B08-5F2CCC071D89}" destId="{03E9694B-212F-4E11-8E64-E8141244DD3F}" srcOrd="0" destOrd="0" presId="urn:microsoft.com/office/officeart/2005/8/layout/cycle4"/>
    <dgm:cxn modelId="{B78E8B6A-928C-4E9C-BBB7-852C6BE94FA5}" type="presParOf" srcId="{67D773C9-C472-41BF-8B08-5F2CCC071D89}" destId="{2D37B404-C776-465E-9AB5-F80CD902E5EE}" srcOrd="1" destOrd="0" presId="urn:microsoft.com/office/officeart/2005/8/layout/cycle4"/>
    <dgm:cxn modelId="{97EE9A08-4189-418B-86BD-3EDAAEB064ED}" type="presParOf" srcId="{7F4588A2-34B9-4762-88C3-08B8423DB1AE}" destId="{57333E0F-4B67-488E-AC3F-0FF016F687FE}" srcOrd="3" destOrd="0" presId="urn:microsoft.com/office/officeart/2005/8/layout/cycle4"/>
    <dgm:cxn modelId="{C76F3603-814B-4131-A695-2220A5C83DA4}" type="presParOf" srcId="{57333E0F-4B67-488E-AC3F-0FF016F687FE}" destId="{62BFB135-AAB0-4D5F-9A1A-42BD78085C02}" srcOrd="0" destOrd="0" presId="urn:microsoft.com/office/officeart/2005/8/layout/cycle4"/>
    <dgm:cxn modelId="{0F25B16C-1053-4672-95FF-A40D05D463E7}" type="presParOf" srcId="{57333E0F-4B67-488E-AC3F-0FF016F687FE}" destId="{BC6E48A5-2852-4660-B820-5D0CFFED53A7}" srcOrd="1" destOrd="0" presId="urn:microsoft.com/office/officeart/2005/8/layout/cycle4"/>
    <dgm:cxn modelId="{0399E8DC-C7CA-4EC8-B258-E57DB61D2729}" type="presParOf" srcId="{7F4588A2-34B9-4762-88C3-08B8423DB1AE}" destId="{70A4748B-DDA3-47E0-AB1A-7B852604349F}" srcOrd="4" destOrd="0" presId="urn:microsoft.com/office/officeart/2005/8/layout/cycle4"/>
    <dgm:cxn modelId="{E4F2C2B2-91FE-42BA-997C-0165366D910B}" type="presParOf" srcId="{F416E012-345C-423F-8F43-11B2224809D3}" destId="{D2EE651A-A98B-4C13-920E-C48D6BD6DEB4}" srcOrd="1" destOrd="0" presId="urn:microsoft.com/office/officeart/2005/8/layout/cycle4"/>
    <dgm:cxn modelId="{811FDBA5-8752-4C24-8549-00A4E4D2313D}" type="presParOf" srcId="{D2EE651A-A98B-4C13-920E-C48D6BD6DEB4}" destId="{634F4498-3479-4DF9-B36D-24F0607492A5}" srcOrd="0" destOrd="0" presId="urn:microsoft.com/office/officeart/2005/8/layout/cycle4"/>
    <dgm:cxn modelId="{12085298-952F-4DE8-9839-35188CB81032}" type="presParOf" srcId="{D2EE651A-A98B-4C13-920E-C48D6BD6DEB4}" destId="{4F14BEC2-8B8F-4033-9103-2E03E1ABCF31}" srcOrd="1" destOrd="0" presId="urn:microsoft.com/office/officeart/2005/8/layout/cycle4"/>
    <dgm:cxn modelId="{7075A0DE-9D5B-45D5-B4CD-8E5F5970463F}" type="presParOf" srcId="{D2EE651A-A98B-4C13-920E-C48D6BD6DEB4}" destId="{C0B4072A-EAD8-476A-BF23-920983DB4501}" srcOrd="2" destOrd="0" presId="urn:microsoft.com/office/officeart/2005/8/layout/cycle4"/>
    <dgm:cxn modelId="{BE03F163-110C-4BE4-A7D3-2EAA0903A70B}" type="presParOf" srcId="{D2EE651A-A98B-4C13-920E-C48D6BD6DEB4}" destId="{8E0440B0-AE82-44F4-8EC9-BBAFE14B3A80}" srcOrd="3" destOrd="0" presId="urn:microsoft.com/office/officeart/2005/8/layout/cycle4"/>
    <dgm:cxn modelId="{DE9F6897-E2BC-493F-9AF7-7F68DD7A48D0}" type="presParOf" srcId="{D2EE651A-A98B-4C13-920E-C48D6BD6DEB4}" destId="{345AB467-11DF-425F-806C-AF0D58428350}" srcOrd="4" destOrd="0" presId="urn:microsoft.com/office/officeart/2005/8/layout/cycle4"/>
    <dgm:cxn modelId="{7AF363FA-B43A-46D3-8386-E4730D58537A}" type="presParOf" srcId="{F416E012-345C-423F-8F43-11B2224809D3}" destId="{89528CB8-05F7-4855-8BC3-4AD3F794D3A0}" srcOrd="2" destOrd="0" presId="urn:microsoft.com/office/officeart/2005/8/layout/cycle4"/>
    <dgm:cxn modelId="{D2F0F78C-E494-4DFE-8201-D02C4D67C4B0}" type="presParOf" srcId="{F416E012-345C-423F-8F43-11B2224809D3}" destId="{E67940B8-3637-47EE-B490-8D190935C3FB}" srcOrd="3" destOrd="0" presId="urn:microsoft.com/office/officeart/2005/8/layout/cycle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C7008F-C67E-4D55-ACB8-8F375287AF2A}" type="doc">
      <dgm:prSet loTypeId="urn:microsoft.com/office/officeart/2005/8/layout/venn2" loCatId="relationship" qsTypeId="urn:microsoft.com/office/officeart/2005/8/quickstyle/simple1" qsCatId="simple" csTypeId="urn:microsoft.com/office/officeart/2005/8/colors/accent2_4" csCatId="accent2" phldr="1"/>
      <dgm:spPr/>
      <dgm:t>
        <a:bodyPr/>
        <a:lstStyle/>
        <a:p>
          <a:endParaRPr lang="es-ES"/>
        </a:p>
      </dgm:t>
    </dgm:pt>
    <dgm:pt modelId="{BA007486-F97B-4206-8E95-DB61BEDDD868}">
      <dgm:prSet phldrT="[Texto]" custT="1"/>
      <dgm:spPr/>
      <dgm:t>
        <a:bodyPr/>
        <a:lstStyle/>
        <a:p>
          <a:r>
            <a:rPr lang="es-ES" sz="1600" b="1" smtClean="0"/>
            <a:t>Para lograr una acción integral</a:t>
          </a:r>
          <a:endParaRPr lang="es-ES" sz="1600" b="1" dirty="0"/>
        </a:p>
      </dgm:t>
    </dgm:pt>
    <dgm:pt modelId="{A2C92039-B5C2-46AB-A87D-BD250BB66C7D}" type="parTrans" cxnId="{62DBE2B1-7A1C-4D03-80A3-E450087B9DE3}">
      <dgm:prSet/>
      <dgm:spPr/>
      <dgm:t>
        <a:bodyPr/>
        <a:lstStyle/>
        <a:p>
          <a:endParaRPr lang="es-ES"/>
        </a:p>
      </dgm:t>
    </dgm:pt>
    <dgm:pt modelId="{665778C6-527D-40BA-A52A-3F84DFB24E63}" type="sibTrans" cxnId="{62DBE2B1-7A1C-4D03-80A3-E450087B9DE3}">
      <dgm:prSet/>
      <dgm:spPr/>
      <dgm:t>
        <a:bodyPr/>
        <a:lstStyle/>
        <a:p>
          <a:endParaRPr lang="es-ES"/>
        </a:p>
      </dgm:t>
    </dgm:pt>
    <dgm:pt modelId="{3718029A-2F63-48B7-9A45-CE97A957AAFE}">
      <dgm:prSet phldrT="[Texto]" custT="1"/>
      <dgm:spPr/>
      <dgm:t>
        <a:bodyPr/>
        <a:lstStyle/>
        <a:p>
          <a:r>
            <a:rPr lang="es-ES" sz="1400" b="1" smtClean="0"/>
            <a:t>Como cauce de la acción de la Iglesia</a:t>
          </a:r>
          <a:endParaRPr lang="es-ES" sz="1400" b="1" dirty="0"/>
        </a:p>
      </dgm:t>
    </dgm:pt>
    <dgm:pt modelId="{6D095EE3-AF04-4EAA-B794-62C92329C0C5}" type="parTrans" cxnId="{F8AFD3BE-0CA2-46E1-98F5-1B3C2AFB302B}">
      <dgm:prSet/>
      <dgm:spPr/>
      <dgm:t>
        <a:bodyPr/>
        <a:lstStyle/>
        <a:p>
          <a:endParaRPr lang="es-ES"/>
        </a:p>
      </dgm:t>
    </dgm:pt>
    <dgm:pt modelId="{22B24C7D-93E4-4AB9-9758-0D77830E9A1F}" type="sibTrans" cxnId="{F8AFD3BE-0CA2-46E1-98F5-1B3C2AFB302B}">
      <dgm:prSet/>
      <dgm:spPr/>
      <dgm:t>
        <a:bodyPr/>
        <a:lstStyle/>
        <a:p>
          <a:endParaRPr lang="es-ES"/>
        </a:p>
      </dgm:t>
    </dgm:pt>
    <dgm:pt modelId="{1B24C777-FC50-47AA-8F0D-AE9B1356A217}">
      <dgm:prSet phldrT="[Texto]" custT="1"/>
      <dgm:spPr/>
      <dgm:t>
        <a:bodyPr/>
        <a:lstStyle/>
        <a:p>
          <a:r>
            <a:rPr lang="es-ES" sz="1400" b="1" dirty="0" smtClean="0">
              <a:solidFill>
                <a:schemeClr val="tx1"/>
              </a:solidFill>
            </a:rPr>
            <a:t>Con acciones significativas</a:t>
          </a:r>
          <a:endParaRPr lang="es-ES" sz="1400" b="1" dirty="0">
            <a:solidFill>
              <a:schemeClr val="tx1"/>
            </a:solidFill>
          </a:endParaRPr>
        </a:p>
      </dgm:t>
    </dgm:pt>
    <dgm:pt modelId="{F5DA0960-FD67-4514-8896-ED88987A52E2}" type="parTrans" cxnId="{C7993F23-7937-4D3C-8FB1-ED2B5F019396}">
      <dgm:prSet/>
      <dgm:spPr/>
      <dgm:t>
        <a:bodyPr/>
        <a:lstStyle/>
        <a:p>
          <a:endParaRPr lang="es-ES"/>
        </a:p>
      </dgm:t>
    </dgm:pt>
    <dgm:pt modelId="{295BE1CA-C44B-4329-9765-15DD526D6B00}" type="sibTrans" cxnId="{C7993F23-7937-4D3C-8FB1-ED2B5F019396}">
      <dgm:prSet/>
      <dgm:spPr/>
      <dgm:t>
        <a:bodyPr/>
        <a:lstStyle/>
        <a:p>
          <a:endParaRPr lang="es-ES"/>
        </a:p>
      </dgm:t>
    </dgm:pt>
    <dgm:pt modelId="{96CF358B-F56B-4298-AF4B-B60F5D5295C8}">
      <dgm:prSet phldrT="[Texto]"/>
      <dgm:spPr/>
      <dgm:t>
        <a:bodyPr/>
        <a:lstStyle/>
        <a:p>
          <a:r>
            <a:rPr lang="es-ES" b="1" smtClean="0"/>
            <a:t>Acompañar procesos</a:t>
          </a:r>
          <a:endParaRPr lang="es-ES" b="1" dirty="0"/>
        </a:p>
      </dgm:t>
    </dgm:pt>
    <dgm:pt modelId="{672EF448-07CC-4BDD-B8DC-BCF7221CFF18}" type="parTrans" cxnId="{68D1EDD4-DBA9-42C3-8C8F-1A11F53FB006}">
      <dgm:prSet/>
      <dgm:spPr/>
      <dgm:t>
        <a:bodyPr/>
        <a:lstStyle/>
        <a:p>
          <a:endParaRPr lang="es-ES"/>
        </a:p>
      </dgm:t>
    </dgm:pt>
    <dgm:pt modelId="{B08A989B-22C6-451F-9F87-46D5328C52E7}" type="sibTrans" cxnId="{68D1EDD4-DBA9-42C3-8C8F-1A11F53FB006}">
      <dgm:prSet/>
      <dgm:spPr/>
      <dgm:t>
        <a:bodyPr/>
        <a:lstStyle/>
        <a:p>
          <a:endParaRPr lang="es-ES"/>
        </a:p>
      </dgm:t>
    </dgm:pt>
    <dgm:pt modelId="{E80753C4-3064-447F-AC34-43DEE3965F97}" type="pres">
      <dgm:prSet presAssocID="{ECC7008F-C67E-4D55-ACB8-8F375287AF2A}" presName="Name0" presStyleCnt="0">
        <dgm:presLayoutVars>
          <dgm:chMax val="7"/>
          <dgm:resizeHandles val="exact"/>
        </dgm:presLayoutVars>
      </dgm:prSet>
      <dgm:spPr/>
      <dgm:t>
        <a:bodyPr/>
        <a:lstStyle/>
        <a:p>
          <a:endParaRPr lang="es-ES"/>
        </a:p>
      </dgm:t>
    </dgm:pt>
    <dgm:pt modelId="{8EB231EA-A78B-4593-ADE6-4655E8312196}" type="pres">
      <dgm:prSet presAssocID="{ECC7008F-C67E-4D55-ACB8-8F375287AF2A}" presName="comp1" presStyleCnt="0"/>
      <dgm:spPr/>
    </dgm:pt>
    <dgm:pt modelId="{E3A7B7C0-A1EF-4063-AF29-0645CBC9E3FE}" type="pres">
      <dgm:prSet presAssocID="{ECC7008F-C67E-4D55-ACB8-8F375287AF2A}" presName="circle1" presStyleLbl="node1" presStyleIdx="0" presStyleCnt="4" custScaleX="119048"/>
      <dgm:spPr/>
      <dgm:t>
        <a:bodyPr/>
        <a:lstStyle/>
        <a:p>
          <a:endParaRPr lang="es-ES"/>
        </a:p>
      </dgm:t>
    </dgm:pt>
    <dgm:pt modelId="{3EAA0E11-0D9C-46B4-99AD-47B1C2931E5C}" type="pres">
      <dgm:prSet presAssocID="{ECC7008F-C67E-4D55-ACB8-8F375287AF2A}" presName="c1text" presStyleLbl="node1" presStyleIdx="0" presStyleCnt="4">
        <dgm:presLayoutVars>
          <dgm:bulletEnabled val="1"/>
        </dgm:presLayoutVars>
      </dgm:prSet>
      <dgm:spPr/>
      <dgm:t>
        <a:bodyPr/>
        <a:lstStyle/>
        <a:p>
          <a:endParaRPr lang="es-ES"/>
        </a:p>
      </dgm:t>
    </dgm:pt>
    <dgm:pt modelId="{B9713CED-EB40-4DC0-A587-71A899D337CA}" type="pres">
      <dgm:prSet presAssocID="{ECC7008F-C67E-4D55-ACB8-8F375287AF2A}" presName="comp2" presStyleCnt="0"/>
      <dgm:spPr/>
    </dgm:pt>
    <dgm:pt modelId="{C443C466-4629-4887-8272-B27A976793CC}" type="pres">
      <dgm:prSet presAssocID="{ECC7008F-C67E-4D55-ACB8-8F375287AF2A}" presName="circle2" presStyleLbl="node1" presStyleIdx="1" presStyleCnt="4"/>
      <dgm:spPr/>
      <dgm:t>
        <a:bodyPr/>
        <a:lstStyle/>
        <a:p>
          <a:endParaRPr lang="es-ES"/>
        </a:p>
      </dgm:t>
    </dgm:pt>
    <dgm:pt modelId="{B1777FEF-E563-4D6B-BC99-41CEC7038330}" type="pres">
      <dgm:prSet presAssocID="{ECC7008F-C67E-4D55-ACB8-8F375287AF2A}" presName="c2text" presStyleLbl="node1" presStyleIdx="1" presStyleCnt="4">
        <dgm:presLayoutVars>
          <dgm:bulletEnabled val="1"/>
        </dgm:presLayoutVars>
      </dgm:prSet>
      <dgm:spPr/>
      <dgm:t>
        <a:bodyPr/>
        <a:lstStyle/>
        <a:p>
          <a:endParaRPr lang="es-ES"/>
        </a:p>
      </dgm:t>
    </dgm:pt>
    <dgm:pt modelId="{483B5E9E-5F96-44AC-8C17-BBD49F182B4A}" type="pres">
      <dgm:prSet presAssocID="{ECC7008F-C67E-4D55-ACB8-8F375287AF2A}" presName="comp3" presStyleCnt="0"/>
      <dgm:spPr/>
    </dgm:pt>
    <dgm:pt modelId="{4532F52B-8A90-49AA-9453-E41734C0DFF9}" type="pres">
      <dgm:prSet presAssocID="{ECC7008F-C67E-4D55-ACB8-8F375287AF2A}" presName="circle3" presStyleLbl="node1" presStyleIdx="2" presStyleCnt="4" custScaleX="108466"/>
      <dgm:spPr/>
      <dgm:t>
        <a:bodyPr/>
        <a:lstStyle/>
        <a:p>
          <a:endParaRPr lang="es-ES"/>
        </a:p>
      </dgm:t>
    </dgm:pt>
    <dgm:pt modelId="{8CD00A52-A3C0-4996-B734-4F719FEFCCD3}" type="pres">
      <dgm:prSet presAssocID="{ECC7008F-C67E-4D55-ACB8-8F375287AF2A}" presName="c3text" presStyleLbl="node1" presStyleIdx="2" presStyleCnt="4">
        <dgm:presLayoutVars>
          <dgm:bulletEnabled val="1"/>
        </dgm:presLayoutVars>
      </dgm:prSet>
      <dgm:spPr/>
      <dgm:t>
        <a:bodyPr/>
        <a:lstStyle/>
        <a:p>
          <a:endParaRPr lang="es-ES"/>
        </a:p>
      </dgm:t>
    </dgm:pt>
    <dgm:pt modelId="{2442689A-BD7D-4384-A9B3-7E09803F86E2}" type="pres">
      <dgm:prSet presAssocID="{ECC7008F-C67E-4D55-ACB8-8F375287AF2A}" presName="comp4" presStyleCnt="0"/>
      <dgm:spPr/>
    </dgm:pt>
    <dgm:pt modelId="{957BEB29-6883-4945-B4FC-C9CBC13FD38B}" type="pres">
      <dgm:prSet presAssocID="{ECC7008F-C67E-4D55-ACB8-8F375287AF2A}" presName="circle4" presStyleLbl="node1" presStyleIdx="3" presStyleCnt="4"/>
      <dgm:spPr/>
      <dgm:t>
        <a:bodyPr/>
        <a:lstStyle/>
        <a:p>
          <a:endParaRPr lang="es-ES"/>
        </a:p>
      </dgm:t>
    </dgm:pt>
    <dgm:pt modelId="{1694C6EF-5F30-474B-A9E3-48E8CB7796BD}" type="pres">
      <dgm:prSet presAssocID="{ECC7008F-C67E-4D55-ACB8-8F375287AF2A}" presName="c4text" presStyleLbl="node1" presStyleIdx="3" presStyleCnt="4">
        <dgm:presLayoutVars>
          <dgm:bulletEnabled val="1"/>
        </dgm:presLayoutVars>
      </dgm:prSet>
      <dgm:spPr/>
      <dgm:t>
        <a:bodyPr/>
        <a:lstStyle/>
        <a:p>
          <a:endParaRPr lang="es-ES"/>
        </a:p>
      </dgm:t>
    </dgm:pt>
  </dgm:ptLst>
  <dgm:cxnLst>
    <dgm:cxn modelId="{68D1EDD4-DBA9-42C3-8C8F-1A11F53FB006}" srcId="{ECC7008F-C67E-4D55-ACB8-8F375287AF2A}" destId="{96CF358B-F56B-4298-AF4B-B60F5D5295C8}" srcOrd="3" destOrd="0" parTransId="{672EF448-07CC-4BDD-B8DC-BCF7221CFF18}" sibTransId="{B08A989B-22C6-451F-9F87-46D5328C52E7}"/>
    <dgm:cxn modelId="{18556A86-A06A-4CC5-B20B-A7926A320A60}" type="presOf" srcId="{ECC7008F-C67E-4D55-ACB8-8F375287AF2A}" destId="{E80753C4-3064-447F-AC34-43DEE3965F97}" srcOrd="0" destOrd="0" presId="urn:microsoft.com/office/officeart/2005/8/layout/venn2"/>
    <dgm:cxn modelId="{513D70AD-A8B7-4583-BFE9-71FB1DEB8AC3}" type="presOf" srcId="{96CF358B-F56B-4298-AF4B-B60F5D5295C8}" destId="{957BEB29-6883-4945-B4FC-C9CBC13FD38B}" srcOrd="0" destOrd="0" presId="urn:microsoft.com/office/officeart/2005/8/layout/venn2"/>
    <dgm:cxn modelId="{C7993F23-7937-4D3C-8FB1-ED2B5F019396}" srcId="{ECC7008F-C67E-4D55-ACB8-8F375287AF2A}" destId="{1B24C777-FC50-47AA-8F0D-AE9B1356A217}" srcOrd="2" destOrd="0" parTransId="{F5DA0960-FD67-4514-8896-ED88987A52E2}" sibTransId="{295BE1CA-C44B-4329-9765-15DD526D6B00}"/>
    <dgm:cxn modelId="{15582113-6C9E-45CA-863E-6FE5287337BB}" type="presOf" srcId="{1B24C777-FC50-47AA-8F0D-AE9B1356A217}" destId="{8CD00A52-A3C0-4996-B734-4F719FEFCCD3}" srcOrd="1" destOrd="0" presId="urn:microsoft.com/office/officeart/2005/8/layout/venn2"/>
    <dgm:cxn modelId="{0F8732BF-D28B-4D3A-B1E5-0864C5850C2B}" type="presOf" srcId="{1B24C777-FC50-47AA-8F0D-AE9B1356A217}" destId="{4532F52B-8A90-49AA-9453-E41734C0DFF9}" srcOrd="0" destOrd="0" presId="urn:microsoft.com/office/officeart/2005/8/layout/venn2"/>
    <dgm:cxn modelId="{E639FAAA-58BB-4C34-A7EC-CECD9D930504}" type="presOf" srcId="{96CF358B-F56B-4298-AF4B-B60F5D5295C8}" destId="{1694C6EF-5F30-474B-A9E3-48E8CB7796BD}" srcOrd="1" destOrd="0" presId="urn:microsoft.com/office/officeart/2005/8/layout/venn2"/>
    <dgm:cxn modelId="{F8AFD3BE-0CA2-46E1-98F5-1B3C2AFB302B}" srcId="{ECC7008F-C67E-4D55-ACB8-8F375287AF2A}" destId="{3718029A-2F63-48B7-9A45-CE97A957AAFE}" srcOrd="1" destOrd="0" parTransId="{6D095EE3-AF04-4EAA-B794-62C92329C0C5}" sibTransId="{22B24C7D-93E4-4AB9-9758-0D77830E9A1F}"/>
    <dgm:cxn modelId="{EB61B06B-17E0-4C97-9D23-4F5220DF8D5E}" type="presOf" srcId="{BA007486-F97B-4206-8E95-DB61BEDDD868}" destId="{E3A7B7C0-A1EF-4063-AF29-0645CBC9E3FE}" srcOrd="0" destOrd="0" presId="urn:microsoft.com/office/officeart/2005/8/layout/venn2"/>
    <dgm:cxn modelId="{02E696E4-FBA6-4617-9CDD-523EAA69233B}" type="presOf" srcId="{3718029A-2F63-48B7-9A45-CE97A957AAFE}" destId="{C443C466-4629-4887-8272-B27A976793CC}" srcOrd="0" destOrd="0" presId="urn:microsoft.com/office/officeart/2005/8/layout/venn2"/>
    <dgm:cxn modelId="{F15C53BA-EE55-420C-858C-520A13419CD7}" type="presOf" srcId="{3718029A-2F63-48B7-9A45-CE97A957AAFE}" destId="{B1777FEF-E563-4D6B-BC99-41CEC7038330}" srcOrd="1" destOrd="0" presId="urn:microsoft.com/office/officeart/2005/8/layout/venn2"/>
    <dgm:cxn modelId="{E88AF005-A3CC-4D15-B0D5-E5ED382F3308}" type="presOf" srcId="{BA007486-F97B-4206-8E95-DB61BEDDD868}" destId="{3EAA0E11-0D9C-46B4-99AD-47B1C2931E5C}" srcOrd="1" destOrd="0" presId="urn:microsoft.com/office/officeart/2005/8/layout/venn2"/>
    <dgm:cxn modelId="{62DBE2B1-7A1C-4D03-80A3-E450087B9DE3}" srcId="{ECC7008F-C67E-4D55-ACB8-8F375287AF2A}" destId="{BA007486-F97B-4206-8E95-DB61BEDDD868}" srcOrd="0" destOrd="0" parTransId="{A2C92039-B5C2-46AB-A87D-BD250BB66C7D}" sibTransId="{665778C6-527D-40BA-A52A-3F84DFB24E63}"/>
    <dgm:cxn modelId="{D01DB96C-D499-4F3D-84EF-C5823F4E0B87}" type="presParOf" srcId="{E80753C4-3064-447F-AC34-43DEE3965F97}" destId="{8EB231EA-A78B-4593-ADE6-4655E8312196}" srcOrd="0" destOrd="0" presId="urn:microsoft.com/office/officeart/2005/8/layout/venn2"/>
    <dgm:cxn modelId="{49EA72C4-AC79-4775-A54C-79AFED0EBDF9}" type="presParOf" srcId="{8EB231EA-A78B-4593-ADE6-4655E8312196}" destId="{E3A7B7C0-A1EF-4063-AF29-0645CBC9E3FE}" srcOrd="0" destOrd="0" presId="urn:microsoft.com/office/officeart/2005/8/layout/venn2"/>
    <dgm:cxn modelId="{DCC84C1C-8757-4562-90CD-512A653D5222}" type="presParOf" srcId="{8EB231EA-A78B-4593-ADE6-4655E8312196}" destId="{3EAA0E11-0D9C-46B4-99AD-47B1C2931E5C}" srcOrd="1" destOrd="0" presId="urn:microsoft.com/office/officeart/2005/8/layout/venn2"/>
    <dgm:cxn modelId="{A8EE0845-D7C1-4D45-A79C-EE0D022AE1B4}" type="presParOf" srcId="{E80753C4-3064-447F-AC34-43DEE3965F97}" destId="{B9713CED-EB40-4DC0-A587-71A899D337CA}" srcOrd="1" destOrd="0" presId="urn:microsoft.com/office/officeart/2005/8/layout/venn2"/>
    <dgm:cxn modelId="{2DEAD9AE-F15F-40AF-AEA9-6CD39DCC9138}" type="presParOf" srcId="{B9713CED-EB40-4DC0-A587-71A899D337CA}" destId="{C443C466-4629-4887-8272-B27A976793CC}" srcOrd="0" destOrd="0" presId="urn:microsoft.com/office/officeart/2005/8/layout/venn2"/>
    <dgm:cxn modelId="{7110F433-BFBB-4642-AB59-5A1734A879E6}" type="presParOf" srcId="{B9713CED-EB40-4DC0-A587-71A899D337CA}" destId="{B1777FEF-E563-4D6B-BC99-41CEC7038330}" srcOrd="1" destOrd="0" presId="urn:microsoft.com/office/officeart/2005/8/layout/venn2"/>
    <dgm:cxn modelId="{DD21B682-2DB2-4DF0-AEA3-470099133B2C}" type="presParOf" srcId="{E80753C4-3064-447F-AC34-43DEE3965F97}" destId="{483B5E9E-5F96-44AC-8C17-BBD49F182B4A}" srcOrd="2" destOrd="0" presId="urn:microsoft.com/office/officeart/2005/8/layout/venn2"/>
    <dgm:cxn modelId="{670D57D1-1EDE-4214-9B66-1937F56503EB}" type="presParOf" srcId="{483B5E9E-5F96-44AC-8C17-BBD49F182B4A}" destId="{4532F52B-8A90-49AA-9453-E41734C0DFF9}" srcOrd="0" destOrd="0" presId="urn:microsoft.com/office/officeart/2005/8/layout/venn2"/>
    <dgm:cxn modelId="{A1CB000A-7BB5-41C5-B7B8-5393A2840CB8}" type="presParOf" srcId="{483B5E9E-5F96-44AC-8C17-BBD49F182B4A}" destId="{8CD00A52-A3C0-4996-B734-4F719FEFCCD3}" srcOrd="1" destOrd="0" presId="urn:microsoft.com/office/officeart/2005/8/layout/venn2"/>
    <dgm:cxn modelId="{B89A3E31-EA7C-45D2-B82D-6B4681CC38FF}" type="presParOf" srcId="{E80753C4-3064-447F-AC34-43DEE3965F97}" destId="{2442689A-BD7D-4384-A9B3-7E09803F86E2}" srcOrd="3" destOrd="0" presId="urn:microsoft.com/office/officeart/2005/8/layout/venn2"/>
    <dgm:cxn modelId="{0A4A7B4F-D504-4F02-9D82-F858F128FAC8}" type="presParOf" srcId="{2442689A-BD7D-4384-A9B3-7E09803F86E2}" destId="{957BEB29-6883-4945-B4FC-C9CBC13FD38B}" srcOrd="0" destOrd="0" presId="urn:microsoft.com/office/officeart/2005/8/layout/venn2"/>
    <dgm:cxn modelId="{BC12354A-D099-4238-BA62-B2D3BE5430D8}" type="presParOf" srcId="{2442689A-BD7D-4384-A9B3-7E09803F86E2}" destId="{1694C6EF-5F30-474B-A9E3-48E8CB7796BD}" srcOrd="1" destOrd="0" presId="urn:microsoft.com/office/officeart/2005/8/layout/venn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461827-D295-4F3B-9397-5B7631E25A0E}" type="doc">
      <dgm:prSet loTypeId="urn:microsoft.com/office/officeart/2005/8/layout/radial6" loCatId="relationship" qsTypeId="urn:microsoft.com/office/officeart/2005/8/quickstyle/simple1" qsCatId="simple" csTypeId="urn:microsoft.com/office/officeart/2005/8/colors/accent6_5" csCatId="accent6" phldr="1"/>
      <dgm:spPr/>
      <dgm:t>
        <a:bodyPr/>
        <a:lstStyle/>
        <a:p>
          <a:endParaRPr lang="es-ES"/>
        </a:p>
      </dgm:t>
    </dgm:pt>
    <dgm:pt modelId="{E0D6AB68-5461-4A52-982A-4AF3FE34DCF7}">
      <dgm:prSet phldrT="[Texto]"/>
      <dgm:spPr/>
      <dgm:t>
        <a:bodyPr/>
        <a:lstStyle/>
        <a:p>
          <a:r>
            <a:rPr lang="es-ES" b="1" dirty="0" smtClean="0"/>
            <a:t>ACCIÓN</a:t>
          </a:r>
          <a:endParaRPr lang="es-ES" b="1" dirty="0"/>
        </a:p>
      </dgm:t>
    </dgm:pt>
    <dgm:pt modelId="{9CC6D85D-9A75-4287-BF12-9E897559EB51}" type="parTrans" cxnId="{192D2543-1FB3-4963-B089-0A626003B7B8}">
      <dgm:prSet/>
      <dgm:spPr/>
      <dgm:t>
        <a:bodyPr/>
        <a:lstStyle/>
        <a:p>
          <a:endParaRPr lang="es-ES"/>
        </a:p>
      </dgm:t>
    </dgm:pt>
    <dgm:pt modelId="{C7018879-060B-4B95-8185-CB860D35FC13}" type="sibTrans" cxnId="{192D2543-1FB3-4963-B089-0A626003B7B8}">
      <dgm:prSet/>
      <dgm:spPr/>
      <dgm:t>
        <a:bodyPr/>
        <a:lstStyle/>
        <a:p>
          <a:endParaRPr lang="es-ES"/>
        </a:p>
      </dgm:t>
    </dgm:pt>
    <dgm:pt modelId="{2738B1DD-B159-495D-B4A7-786C5C0FABAA}">
      <dgm:prSet phldrT="[Texto]" custT="1"/>
      <dgm:spPr/>
      <dgm:t>
        <a:bodyPr/>
        <a:lstStyle/>
        <a:p>
          <a:r>
            <a:rPr lang="es-ES" sz="1800" b="1" dirty="0" smtClean="0"/>
            <a:t>Inter</a:t>
          </a:r>
        </a:p>
        <a:p>
          <a:r>
            <a:rPr lang="es-ES" sz="1800" b="1" dirty="0" smtClean="0"/>
            <a:t>Sub-</a:t>
          </a:r>
        </a:p>
        <a:p>
          <a:r>
            <a:rPr lang="es-ES" sz="1800" b="1" dirty="0" err="1" smtClean="0"/>
            <a:t>jetiva</a:t>
          </a:r>
          <a:endParaRPr lang="es-ES" sz="1800" b="1" dirty="0"/>
        </a:p>
      </dgm:t>
    </dgm:pt>
    <dgm:pt modelId="{7EE8FE45-9012-47AC-B6CF-E402D5E4EF23}" type="parTrans" cxnId="{E62176D8-DF01-4435-90FC-632F7001B4C9}">
      <dgm:prSet/>
      <dgm:spPr/>
      <dgm:t>
        <a:bodyPr/>
        <a:lstStyle/>
        <a:p>
          <a:endParaRPr lang="es-ES"/>
        </a:p>
      </dgm:t>
    </dgm:pt>
    <dgm:pt modelId="{459B589B-B268-450C-9A2E-FB8DA686119D}" type="sibTrans" cxnId="{E62176D8-DF01-4435-90FC-632F7001B4C9}">
      <dgm:prSet/>
      <dgm:spPr/>
      <dgm:t>
        <a:bodyPr/>
        <a:lstStyle/>
        <a:p>
          <a:endParaRPr lang="es-ES"/>
        </a:p>
      </dgm:t>
    </dgm:pt>
    <dgm:pt modelId="{83D376C8-A906-4749-B955-A6C8464E7054}">
      <dgm:prSet phldrT="[Texto]" custT="1"/>
      <dgm:spPr/>
      <dgm:t>
        <a:bodyPr/>
        <a:lstStyle/>
        <a:p>
          <a:r>
            <a:rPr lang="es-ES" sz="1800" b="1" dirty="0" smtClean="0"/>
            <a:t>Social</a:t>
          </a:r>
          <a:endParaRPr lang="es-ES" sz="1800" b="1" dirty="0"/>
        </a:p>
      </dgm:t>
    </dgm:pt>
    <dgm:pt modelId="{B591C747-C522-48E6-BA93-58C9F4236A7B}" type="parTrans" cxnId="{6592A655-8874-41A8-980A-79F6F2032D86}">
      <dgm:prSet/>
      <dgm:spPr/>
      <dgm:t>
        <a:bodyPr/>
        <a:lstStyle/>
        <a:p>
          <a:endParaRPr lang="es-ES"/>
        </a:p>
      </dgm:t>
    </dgm:pt>
    <dgm:pt modelId="{3A08FA59-91D1-4AA7-8ACC-46CEFD9AD901}" type="sibTrans" cxnId="{6592A655-8874-41A8-980A-79F6F2032D86}">
      <dgm:prSet/>
      <dgm:spPr/>
      <dgm:t>
        <a:bodyPr/>
        <a:lstStyle/>
        <a:p>
          <a:endParaRPr lang="es-ES"/>
        </a:p>
      </dgm:t>
    </dgm:pt>
    <dgm:pt modelId="{2DD76929-C731-43E3-87C6-576877FD7B1B}">
      <dgm:prSet phldrT="[Texto]" custT="1"/>
      <dgm:spPr/>
      <dgm:t>
        <a:bodyPr/>
        <a:lstStyle/>
        <a:p>
          <a:r>
            <a:rPr lang="es-ES" sz="1800" b="1" dirty="0" err="1" smtClean="0"/>
            <a:t>Dialo</a:t>
          </a:r>
          <a:r>
            <a:rPr lang="es-ES" sz="1800" b="1" dirty="0" smtClean="0"/>
            <a:t>-gante</a:t>
          </a:r>
          <a:endParaRPr lang="es-ES" sz="1800" b="1" dirty="0"/>
        </a:p>
      </dgm:t>
    </dgm:pt>
    <dgm:pt modelId="{218B49AC-0109-41BA-B78B-58CA18A3CE6F}" type="parTrans" cxnId="{2DA5A689-2883-4CBB-AEDA-4EBE0C22C6A8}">
      <dgm:prSet/>
      <dgm:spPr/>
      <dgm:t>
        <a:bodyPr/>
        <a:lstStyle/>
        <a:p>
          <a:endParaRPr lang="es-ES"/>
        </a:p>
      </dgm:t>
    </dgm:pt>
    <dgm:pt modelId="{0AC2C733-D30D-40CC-A624-EA4AC12F2429}" type="sibTrans" cxnId="{2DA5A689-2883-4CBB-AEDA-4EBE0C22C6A8}">
      <dgm:prSet/>
      <dgm:spPr/>
      <dgm:t>
        <a:bodyPr/>
        <a:lstStyle/>
        <a:p>
          <a:endParaRPr lang="es-ES"/>
        </a:p>
      </dgm:t>
    </dgm:pt>
    <dgm:pt modelId="{CE644558-4221-45E4-AEAB-08D66285E288}">
      <dgm:prSet phldrT="[Texto]" custT="1"/>
      <dgm:spPr>
        <a:solidFill>
          <a:schemeClr val="accent2">
            <a:alpha val="50000"/>
          </a:schemeClr>
        </a:solidFill>
      </dgm:spPr>
      <dgm:t>
        <a:bodyPr/>
        <a:lstStyle/>
        <a:p>
          <a:r>
            <a:rPr lang="es-ES" sz="1800" b="1" dirty="0" err="1" smtClean="0"/>
            <a:t>Comu-nitaria</a:t>
          </a:r>
          <a:endParaRPr lang="es-ES" sz="1800" b="1" dirty="0"/>
        </a:p>
      </dgm:t>
    </dgm:pt>
    <dgm:pt modelId="{C06CF832-9A20-4599-A094-A09CE78F2FBE}" type="parTrans" cxnId="{BFAC4D50-25EC-4801-808F-DB26F76FB88D}">
      <dgm:prSet/>
      <dgm:spPr/>
      <dgm:t>
        <a:bodyPr/>
        <a:lstStyle/>
        <a:p>
          <a:endParaRPr lang="es-ES"/>
        </a:p>
      </dgm:t>
    </dgm:pt>
    <dgm:pt modelId="{BB0D3A21-C0DB-44FD-A437-CAAAE28F8B23}" type="sibTrans" cxnId="{BFAC4D50-25EC-4801-808F-DB26F76FB88D}">
      <dgm:prSet/>
      <dgm:spPr/>
      <dgm:t>
        <a:bodyPr/>
        <a:lstStyle/>
        <a:p>
          <a:endParaRPr lang="es-ES"/>
        </a:p>
      </dgm:t>
    </dgm:pt>
    <dgm:pt modelId="{B02EF393-4ABD-4BE9-A249-2F6351D4B197}" type="pres">
      <dgm:prSet presAssocID="{DE461827-D295-4F3B-9397-5B7631E25A0E}" presName="Name0" presStyleCnt="0">
        <dgm:presLayoutVars>
          <dgm:chMax val="1"/>
          <dgm:dir/>
          <dgm:animLvl val="ctr"/>
          <dgm:resizeHandles val="exact"/>
        </dgm:presLayoutVars>
      </dgm:prSet>
      <dgm:spPr/>
      <dgm:t>
        <a:bodyPr/>
        <a:lstStyle/>
        <a:p>
          <a:endParaRPr lang="es-ES"/>
        </a:p>
      </dgm:t>
    </dgm:pt>
    <dgm:pt modelId="{EC4BE1D9-FF56-4395-B999-4F047E8C0740}" type="pres">
      <dgm:prSet presAssocID="{E0D6AB68-5461-4A52-982A-4AF3FE34DCF7}" presName="centerShape" presStyleLbl="node0" presStyleIdx="0" presStyleCnt="1"/>
      <dgm:spPr/>
      <dgm:t>
        <a:bodyPr/>
        <a:lstStyle/>
        <a:p>
          <a:endParaRPr lang="es-ES"/>
        </a:p>
      </dgm:t>
    </dgm:pt>
    <dgm:pt modelId="{F472109E-3B39-46AF-8408-73B0EB1261ED}" type="pres">
      <dgm:prSet presAssocID="{2738B1DD-B159-495D-B4A7-786C5C0FABAA}" presName="node" presStyleLbl="node1" presStyleIdx="0" presStyleCnt="4">
        <dgm:presLayoutVars>
          <dgm:bulletEnabled val="1"/>
        </dgm:presLayoutVars>
      </dgm:prSet>
      <dgm:spPr/>
      <dgm:t>
        <a:bodyPr/>
        <a:lstStyle/>
        <a:p>
          <a:endParaRPr lang="es-ES"/>
        </a:p>
      </dgm:t>
    </dgm:pt>
    <dgm:pt modelId="{37585763-9694-4FF9-B976-356A1D1F0782}" type="pres">
      <dgm:prSet presAssocID="{2738B1DD-B159-495D-B4A7-786C5C0FABAA}" presName="dummy" presStyleCnt="0"/>
      <dgm:spPr/>
    </dgm:pt>
    <dgm:pt modelId="{EB213AFB-55C4-4D97-A98E-6B0F71185C76}" type="pres">
      <dgm:prSet presAssocID="{459B589B-B268-450C-9A2E-FB8DA686119D}" presName="sibTrans" presStyleLbl="sibTrans2D1" presStyleIdx="0" presStyleCnt="4"/>
      <dgm:spPr/>
      <dgm:t>
        <a:bodyPr/>
        <a:lstStyle/>
        <a:p>
          <a:endParaRPr lang="es-ES"/>
        </a:p>
      </dgm:t>
    </dgm:pt>
    <dgm:pt modelId="{9C4C03DA-0879-4C67-9E52-28806E9F76BC}" type="pres">
      <dgm:prSet presAssocID="{83D376C8-A906-4749-B955-A6C8464E7054}" presName="node" presStyleLbl="node1" presStyleIdx="1" presStyleCnt="4">
        <dgm:presLayoutVars>
          <dgm:bulletEnabled val="1"/>
        </dgm:presLayoutVars>
      </dgm:prSet>
      <dgm:spPr/>
      <dgm:t>
        <a:bodyPr/>
        <a:lstStyle/>
        <a:p>
          <a:endParaRPr lang="es-ES"/>
        </a:p>
      </dgm:t>
    </dgm:pt>
    <dgm:pt modelId="{04DC49CD-2437-42EC-AB9D-F964DE273B79}" type="pres">
      <dgm:prSet presAssocID="{83D376C8-A906-4749-B955-A6C8464E7054}" presName="dummy" presStyleCnt="0"/>
      <dgm:spPr/>
    </dgm:pt>
    <dgm:pt modelId="{15E4BBE6-8C04-4F47-AEA5-BD98C760D9A9}" type="pres">
      <dgm:prSet presAssocID="{3A08FA59-91D1-4AA7-8ACC-46CEFD9AD901}" presName="sibTrans" presStyleLbl="sibTrans2D1" presStyleIdx="1" presStyleCnt="4"/>
      <dgm:spPr/>
      <dgm:t>
        <a:bodyPr/>
        <a:lstStyle/>
        <a:p>
          <a:endParaRPr lang="es-ES"/>
        </a:p>
      </dgm:t>
    </dgm:pt>
    <dgm:pt modelId="{82A09033-69A9-4361-9869-0B2BAAB264BB}" type="pres">
      <dgm:prSet presAssocID="{2DD76929-C731-43E3-87C6-576877FD7B1B}" presName="node" presStyleLbl="node1" presStyleIdx="2" presStyleCnt="4" custScaleX="123682" custScaleY="115103">
        <dgm:presLayoutVars>
          <dgm:bulletEnabled val="1"/>
        </dgm:presLayoutVars>
      </dgm:prSet>
      <dgm:spPr/>
      <dgm:t>
        <a:bodyPr/>
        <a:lstStyle/>
        <a:p>
          <a:endParaRPr lang="es-ES"/>
        </a:p>
      </dgm:t>
    </dgm:pt>
    <dgm:pt modelId="{B117B4A2-DAF3-421C-863E-1A4975643876}" type="pres">
      <dgm:prSet presAssocID="{2DD76929-C731-43E3-87C6-576877FD7B1B}" presName="dummy" presStyleCnt="0"/>
      <dgm:spPr/>
    </dgm:pt>
    <dgm:pt modelId="{7E0D42E1-8AA4-483F-9F0D-7E92D24944D6}" type="pres">
      <dgm:prSet presAssocID="{0AC2C733-D30D-40CC-A624-EA4AC12F2429}" presName="sibTrans" presStyleLbl="sibTrans2D1" presStyleIdx="2" presStyleCnt="4"/>
      <dgm:spPr/>
      <dgm:t>
        <a:bodyPr/>
        <a:lstStyle/>
        <a:p>
          <a:endParaRPr lang="es-ES"/>
        </a:p>
      </dgm:t>
    </dgm:pt>
    <dgm:pt modelId="{210A7BD0-1A5F-4134-82D5-962D6BC8489C}" type="pres">
      <dgm:prSet presAssocID="{CE644558-4221-45E4-AEAB-08D66285E288}" presName="node" presStyleLbl="node1" presStyleIdx="3" presStyleCnt="4">
        <dgm:presLayoutVars>
          <dgm:bulletEnabled val="1"/>
        </dgm:presLayoutVars>
      </dgm:prSet>
      <dgm:spPr/>
      <dgm:t>
        <a:bodyPr/>
        <a:lstStyle/>
        <a:p>
          <a:endParaRPr lang="es-ES"/>
        </a:p>
      </dgm:t>
    </dgm:pt>
    <dgm:pt modelId="{6B03B167-BF73-4299-BC8E-B242B9C791DF}" type="pres">
      <dgm:prSet presAssocID="{CE644558-4221-45E4-AEAB-08D66285E288}" presName="dummy" presStyleCnt="0"/>
      <dgm:spPr/>
    </dgm:pt>
    <dgm:pt modelId="{4BBE139F-A6B2-49CB-8E2E-E138233EB202}" type="pres">
      <dgm:prSet presAssocID="{BB0D3A21-C0DB-44FD-A437-CAAAE28F8B23}" presName="sibTrans" presStyleLbl="sibTrans2D1" presStyleIdx="3" presStyleCnt="4"/>
      <dgm:spPr/>
      <dgm:t>
        <a:bodyPr/>
        <a:lstStyle/>
        <a:p>
          <a:endParaRPr lang="es-ES"/>
        </a:p>
      </dgm:t>
    </dgm:pt>
  </dgm:ptLst>
  <dgm:cxnLst>
    <dgm:cxn modelId="{6592A655-8874-41A8-980A-79F6F2032D86}" srcId="{E0D6AB68-5461-4A52-982A-4AF3FE34DCF7}" destId="{83D376C8-A906-4749-B955-A6C8464E7054}" srcOrd="1" destOrd="0" parTransId="{B591C747-C522-48E6-BA93-58C9F4236A7B}" sibTransId="{3A08FA59-91D1-4AA7-8ACC-46CEFD9AD901}"/>
    <dgm:cxn modelId="{46B461F9-2DA5-4EFF-A90F-F6265622C12E}" type="presOf" srcId="{0AC2C733-D30D-40CC-A624-EA4AC12F2429}" destId="{7E0D42E1-8AA4-483F-9F0D-7E92D24944D6}" srcOrd="0" destOrd="0" presId="urn:microsoft.com/office/officeart/2005/8/layout/radial6"/>
    <dgm:cxn modelId="{192D2543-1FB3-4963-B089-0A626003B7B8}" srcId="{DE461827-D295-4F3B-9397-5B7631E25A0E}" destId="{E0D6AB68-5461-4A52-982A-4AF3FE34DCF7}" srcOrd="0" destOrd="0" parTransId="{9CC6D85D-9A75-4287-BF12-9E897559EB51}" sibTransId="{C7018879-060B-4B95-8185-CB860D35FC13}"/>
    <dgm:cxn modelId="{BAF98B8A-A35D-4215-8A87-C55BDF2DD3DA}" type="presOf" srcId="{3A08FA59-91D1-4AA7-8ACC-46CEFD9AD901}" destId="{15E4BBE6-8C04-4F47-AEA5-BD98C760D9A9}" srcOrd="0" destOrd="0" presId="urn:microsoft.com/office/officeart/2005/8/layout/radial6"/>
    <dgm:cxn modelId="{4F2E9DC9-3A50-406E-9683-ABDFDA1E3599}" type="presOf" srcId="{E0D6AB68-5461-4A52-982A-4AF3FE34DCF7}" destId="{EC4BE1D9-FF56-4395-B999-4F047E8C0740}" srcOrd="0" destOrd="0" presId="urn:microsoft.com/office/officeart/2005/8/layout/radial6"/>
    <dgm:cxn modelId="{B7239FEB-5523-4C1A-A3F6-B24E03FAD222}" type="presOf" srcId="{BB0D3A21-C0DB-44FD-A437-CAAAE28F8B23}" destId="{4BBE139F-A6B2-49CB-8E2E-E138233EB202}" srcOrd="0" destOrd="0" presId="urn:microsoft.com/office/officeart/2005/8/layout/radial6"/>
    <dgm:cxn modelId="{E62176D8-DF01-4435-90FC-632F7001B4C9}" srcId="{E0D6AB68-5461-4A52-982A-4AF3FE34DCF7}" destId="{2738B1DD-B159-495D-B4A7-786C5C0FABAA}" srcOrd="0" destOrd="0" parTransId="{7EE8FE45-9012-47AC-B6CF-E402D5E4EF23}" sibTransId="{459B589B-B268-450C-9A2E-FB8DA686119D}"/>
    <dgm:cxn modelId="{E75CA686-D32D-4150-814F-72901BA425C5}" type="presOf" srcId="{2738B1DD-B159-495D-B4A7-786C5C0FABAA}" destId="{F472109E-3B39-46AF-8408-73B0EB1261ED}" srcOrd="0" destOrd="0" presId="urn:microsoft.com/office/officeart/2005/8/layout/radial6"/>
    <dgm:cxn modelId="{51BFC0A9-35A0-465C-9635-7A49743B4D49}" type="presOf" srcId="{459B589B-B268-450C-9A2E-FB8DA686119D}" destId="{EB213AFB-55C4-4D97-A98E-6B0F71185C76}" srcOrd="0" destOrd="0" presId="urn:microsoft.com/office/officeart/2005/8/layout/radial6"/>
    <dgm:cxn modelId="{5F4C9199-2E9A-42C4-BB2B-8AC31D3D7C48}" type="presOf" srcId="{83D376C8-A906-4749-B955-A6C8464E7054}" destId="{9C4C03DA-0879-4C67-9E52-28806E9F76BC}" srcOrd="0" destOrd="0" presId="urn:microsoft.com/office/officeart/2005/8/layout/radial6"/>
    <dgm:cxn modelId="{6D5658C7-D84A-4223-B105-7105A3A96CA9}" type="presOf" srcId="{DE461827-D295-4F3B-9397-5B7631E25A0E}" destId="{B02EF393-4ABD-4BE9-A249-2F6351D4B197}" srcOrd="0" destOrd="0" presId="urn:microsoft.com/office/officeart/2005/8/layout/radial6"/>
    <dgm:cxn modelId="{6734D91E-DE8A-4717-A382-0054884BA016}" type="presOf" srcId="{CE644558-4221-45E4-AEAB-08D66285E288}" destId="{210A7BD0-1A5F-4134-82D5-962D6BC8489C}" srcOrd="0" destOrd="0" presId="urn:microsoft.com/office/officeart/2005/8/layout/radial6"/>
    <dgm:cxn modelId="{BFAC4D50-25EC-4801-808F-DB26F76FB88D}" srcId="{E0D6AB68-5461-4A52-982A-4AF3FE34DCF7}" destId="{CE644558-4221-45E4-AEAB-08D66285E288}" srcOrd="3" destOrd="0" parTransId="{C06CF832-9A20-4599-A094-A09CE78F2FBE}" sibTransId="{BB0D3A21-C0DB-44FD-A437-CAAAE28F8B23}"/>
    <dgm:cxn modelId="{2DA5A689-2883-4CBB-AEDA-4EBE0C22C6A8}" srcId="{E0D6AB68-5461-4A52-982A-4AF3FE34DCF7}" destId="{2DD76929-C731-43E3-87C6-576877FD7B1B}" srcOrd="2" destOrd="0" parTransId="{218B49AC-0109-41BA-B78B-58CA18A3CE6F}" sibTransId="{0AC2C733-D30D-40CC-A624-EA4AC12F2429}"/>
    <dgm:cxn modelId="{9FE01189-DED9-43D6-8DE9-108A71E9463C}" type="presOf" srcId="{2DD76929-C731-43E3-87C6-576877FD7B1B}" destId="{82A09033-69A9-4361-9869-0B2BAAB264BB}" srcOrd="0" destOrd="0" presId="urn:microsoft.com/office/officeart/2005/8/layout/radial6"/>
    <dgm:cxn modelId="{D0E280AF-89E0-4C05-8310-D6C8B90AED53}" type="presParOf" srcId="{B02EF393-4ABD-4BE9-A249-2F6351D4B197}" destId="{EC4BE1D9-FF56-4395-B999-4F047E8C0740}" srcOrd="0" destOrd="0" presId="urn:microsoft.com/office/officeart/2005/8/layout/radial6"/>
    <dgm:cxn modelId="{125BB992-DF8D-4599-8684-263E273BD99C}" type="presParOf" srcId="{B02EF393-4ABD-4BE9-A249-2F6351D4B197}" destId="{F472109E-3B39-46AF-8408-73B0EB1261ED}" srcOrd="1" destOrd="0" presId="urn:microsoft.com/office/officeart/2005/8/layout/radial6"/>
    <dgm:cxn modelId="{0C1A9D21-AEA1-42F7-8427-33EA74C20FCB}" type="presParOf" srcId="{B02EF393-4ABD-4BE9-A249-2F6351D4B197}" destId="{37585763-9694-4FF9-B976-356A1D1F0782}" srcOrd="2" destOrd="0" presId="urn:microsoft.com/office/officeart/2005/8/layout/radial6"/>
    <dgm:cxn modelId="{6789B561-3CB2-44D7-B5A4-25CE1FB1BA51}" type="presParOf" srcId="{B02EF393-4ABD-4BE9-A249-2F6351D4B197}" destId="{EB213AFB-55C4-4D97-A98E-6B0F71185C76}" srcOrd="3" destOrd="0" presId="urn:microsoft.com/office/officeart/2005/8/layout/radial6"/>
    <dgm:cxn modelId="{8D75752B-841C-4448-AC87-6EAC120A5A43}" type="presParOf" srcId="{B02EF393-4ABD-4BE9-A249-2F6351D4B197}" destId="{9C4C03DA-0879-4C67-9E52-28806E9F76BC}" srcOrd="4" destOrd="0" presId="urn:microsoft.com/office/officeart/2005/8/layout/radial6"/>
    <dgm:cxn modelId="{19EE6BA0-8B92-46AA-BEF6-099771FC410E}" type="presParOf" srcId="{B02EF393-4ABD-4BE9-A249-2F6351D4B197}" destId="{04DC49CD-2437-42EC-AB9D-F964DE273B79}" srcOrd="5" destOrd="0" presId="urn:microsoft.com/office/officeart/2005/8/layout/radial6"/>
    <dgm:cxn modelId="{02FFDDAE-BD0D-470D-B052-F7EA499F3684}" type="presParOf" srcId="{B02EF393-4ABD-4BE9-A249-2F6351D4B197}" destId="{15E4BBE6-8C04-4F47-AEA5-BD98C760D9A9}" srcOrd="6" destOrd="0" presId="urn:microsoft.com/office/officeart/2005/8/layout/radial6"/>
    <dgm:cxn modelId="{C01258C9-96C4-4D4D-ADD4-115E67C6A5DE}" type="presParOf" srcId="{B02EF393-4ABD-4BE9-A249-2F6351D4B197}" destId="{82A09033-69A9-4361-9869-0B2BAAB264BB}" srcOrd="7" destOrd="0" presId="urn:microsoft.com/office/officeart/2005/8/layout/radial6"/>
    <dgm:cxn modelId="{212AAD8D-97F5-47B4-93DB-ED1766685A97}" type="presParOf" srcId="{B02EF393-4ABD-4BE9-A249-2F6351D4B197}" destId="{B117B4A2-DAF3-421C-863E-1A4975643876}" srcOrd="8" destOrd="0" presId="urn:microsoft.com/office/officeart/2005/8/layout/radial6"/>
    <dgm:cxn modelId="{7C2B5CB1-9253-45F3-AE7F-A7AA638AA6A9}" type="presParOf" srcId="{B02EF393-4ABD-4BE9-A249-2F6351D4B197}" destId="{7E0D42E1-8AA4-483F-9F0D-7E92D24944D6}" srcOrd="9" destOrd="0" presId="urn:microsoft.com/office/officeart/2005/8/layout/radial6"/>
    <dgm:cxn modelId="{CD3B65D9-B2B5-467A-8CA0-542F39B21E08}" type="presParOf" srcId="{B02EF393-4ABD-4BE9-A249-2F6351D4B197}" destId="{210A7BD0-1A5F-4134-82D5-962D6BC8489C}" srcOrd="10" destOrd="0" presId="urn:microsoft.com/office/officeart/2005/8/layout/radial6"/>
    <dgm:cxn modelId="{8AFAE42D-3EF3-442F-B263-4E5423569F72}" type="presParOf" srcId="{B02EF393-4ABD-4BE9-A249-2F6351D4B197}" destId="{6B03B167-BF73-4299-BC8E-B242B9C791DF}" srcOrd="11" destOrd="0" presId="urn:microsoft.com/office/officeart/2005/8/layout/radial6"/>
    <dgm:cxn modelId="{7981E651-E801-479D-B4D6-CB8AE04449D9}" type="presParOf" srcId="{B02EF393-4ABD-4BE9-A249-2F6351D4B197}" destId="{4BBE139F-A6B2-49CB-8E2E-E138233EB202}" srcOrd="12"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25BAAA-F141-4755-BFA0-CBD4C6F2244D}" type="doc">
      <dgm:prSet loTypeId="urn:microsoft.com/office/officeart/2005/8/layout/bProcess4" loCatId="process" qsTypeId="urn:microsoft.com/office/officeart/2005/8/quickstyle/simple5" qsCatId="simple" csTypeId="urn:microsoft.com/office/officeart/2005/8/colors/accent2_5" csCatId="accent2" phldr="1"/>
      <dgm:spPr/>
      <dgm:t>
        <a:bodyPr/>
        <a:lstStyle/>
        <a:p>
          <a:endParaRPr lang="es-ES"/>
        </a:p>
      </dgm:t>
    </dgm:pt>
    <dgm:pt modelId="{8A41FE9F-262C-48D5-8E9A-6ED65ABF75C0}">
      <dgm:prSet phldrT="[Texto]"/>
      <dgm:spPr/>
      <dgm:t>
        <a:bodyPr/>
        <a:lstStyle/>
        <a:p>
          <a:r>
            <a:rPr lang="es-ES" dirty="0" smtClean="0"/>
            <a:t>PROCESOS DE REFLEXIÓN / ACCIÓN</a:t>
          </a:r>
          <a:endParaRPr lang="es-ES" dirty="0"/>
        </a:p>
      </dgm:t>
    </dgm:pt>
    <dgm:pt modelId="{4A364D1C-FD84-4682-A72D-CEBCC01EC8EA}" type="parTrans" cxnId="{CA38894B-47F9-4CB8-810D-2DE526FBCB36}">
      <dgm:prSet/>
      <dgm:spPr/>
      <dgm:t>
        <a:bodyPr/>
        <a:lstStyle/>
        <a:p>
          <a:endParaRPr lang="es-ES"/>
        </a:p>
      </dgm:t>
    </dgm:pt>
    <dgm:pt modelId="{BE41752A-9C15-4F92-AA47-FF14355661A0}" type="sibTrans" cxnId="{CA38894B-47F9-4CB8-810D-2DE526FBCB36}">
      <dgm:prSet/>
      <dgm:spPr/>
      <dgm:t>
        <a:bodyPr/>
        <a:lstStyle/>
        <a:p>
          <a:endParaRPr lang="es-ES"/>
        </a:p>
      </dgm:t>
    </dgm:pt>
    <dgm:pt modelId="{15E2DF0A-984C-4094-94AE-AF7CE4A1F77B}">
      <dgm:prSet phldrT="[Texto]"/>
      <dgm:spPr/>
      <dgm:t>
        <a:bodyPr/>
        <a:lstStyle/>
        <a:p>
          <a:r>
            <a:rPr lang="es-ES" dirty="0" smtClean="0"/>
            <a:t>COMPRENSIÓN ESTRATÉGICA DE LA ACCIÓN</a:t>
          </a:r>
          <a:endParaRPr lang="es-ES" dirty="0"/>
        </a:p>
      </dgm:t>
    </dgm:pt>
    <dgm:pt modelId="{7F3FB302-D07B-4F1C-BD27-E7B6A997950C}" type="parTrans" cxnId="{53EF74BE-D87E-41BB-9FA4-ED759200D508}">
      <dgm:prSet/>
      <dgm:spPr/>
      <dgm:t>
        <a:bodyPr/>
        <a:lstStyle/>
        <a:p>
          <a:endParaRPr lang="es-ES"/>
        </a:p>
      </dgm:t>
    </dgm:pt>
    <dgm:pt modelId="{8273C996-2F20-4654-9EFB-FB3D89BEDC04}" type="sibTrans" cxnId="{53EF74BE-D87E-41BB-9FA4-ED759200D508}">
      <dgm:prSet/>
      <dgm:spPr/>
      <dgm:t>
        <a:bodyPr/>
        <a:lstStyle/>
        <a:p>
          <a:endParaRPr lang="es-ES"/>
        </a:p>
      </dgm:t>
    </dgm:pt>
    <dgm:pt modelId="{2461DD27-B335-411D-B1F7-FB3260B419E5}">
      <dgm:prSet phldrT="[Texto]"/>
      <dgm:spPr/>
      <dgm:t>
        <a:bodyPr/>
        <a:lstStyle/>
        <a:p>
          <a:r>
            <a:rPr lang="es-ES" dirty="0" smtClean="0"/>
            <a:t>RELACIONES ACCIÓN - AGENTE</a:t>
          </a:r>
          <a:endParaRPr lang="es-ES" dirty="0"/>
        </a:p>
      </dgm:t>
    </dgm:pt>
    <dgm:pt modelId="{832E7ED1-FD6F-4C1B-9401-FECAA4465653}" type="parTrans" cxnId="{F636DFE3-07F9-4FA1-A757-305A93A0EC76}">
      <dgm:prSet/>
      <dgm:spPr/>
      <dgm:t>
        <a:bodyPr/>
        <a:lstStyle/>
        <a:p>
          <a:endParaRPr lang="es-ES"/>
        </a:p>
      </dgm:t>
    </dgm:pt>
    <dgm:pt modelId="{7CDF0EEF-AAF4-484A-96EB-C1D98A0D00A0}" type="sibTrans" cxnId="{F636DFE3-07F9-4FA1-A757-305A93A0EC76}">
      <dgm:prSet/>
      <dgm:spPr/>
      <dgm:t>
        <a:bodyPr/>
        <a:lstStyle/>
        <a:p>
          <a:endParaRPr lang="es-ES"/>
        </a:p>
      </dgm:t>
    </dgm:pt>
    <dgm:pt modelId="{A2005F4A-D16F-4132-847F-8B316B1FF15E}">
      <dgm:prSet phldrT="[Texto]"/>
      <dgm:spPr/>
      <dgm:t>
        <a:bodyPr/>
        <a:lstStyle/>
        <a:p>
          <a:r>
            <a:rPr lang="es-ES" dirty="0" smtClean="0"/>
            <a:t>ORGANIZAR LA ACCIÓN DESDE ESTA COMPRENSIÓN</a:t>
          </a:r>
          <a:endParaRPr lang="es-ES" dirty="0"/>
        </a:p>
      </dgm:t>
    </dgm:pt>
    <dgm:pt modelId="{888357DD-CD3D-461C-AF9B-DAD596099A0C}" type="parTrans" cxnId="{85DCAA78-4CA0-4A6A-81F9-C3FA476B85EB}">
      <dgm:prSet/>
      <dgm:spPr/>
      <dgm:t>
        <a:bodyPr/>
        <a:lstStyle/>
        <a:p>
          <a:endParaRPr lang="es-ES"/>
        </a:p>
      </dgm:t>
    </dgm:pt>
    <dgm:pt modelId="{20F32469-65FE-42B6-8509-171FDF35F1BC}" type="sibTrans" cxnId="{85DCAA78-4CA0-4A6A-81F9-C3FA476B85EB}">
      <dgm:prSet/>
      <dgm:spPr/>
      <dgm:t>
        <a:bodyPr/>
        <a:lstStyle/>
        <a:p>
          <a:endParaRPr lang="es-ES"/>
        </a:p>
      </dgm:t>
    </dgm:pt>
    <dgm:pt modelId="{200AC995-B097-40EC-91F9-0AD8AE4FA09A}">
      <dgm:prSet phldrT="[Texto]"/>
      <dgm:spPr/>
      <dgm:t>
        <a:bodyPr/>
        <a:lstStyle/>
        <a:p>
          <a:r>
            <a:rPr lang="es-ES" dirty="0" smtClean="0"/>
            <a:t>ESTAR Y HACER CON LA COMUNIDAD</a:t>
          </a:r>
          <a:endParaRPr lang="es-ES" dirty="0"/>
        </a:p>
      </dgm:t>
    </dgm:pt>
    <dgm:pt modelId="{96419987-369C-424F-A80D-48E860418439}" type="parTrans" cxnId="{85D8239D-CA9E-4D17-9AAF-CA13A29476D3}">
      <dgm:prSet/>
      <dgm:spPr/>
      <dgm:t>
        <a:bodyPr/>
        <a:lstStyle/>
        <a:p>
          <a:endParaRPr lang="es-ES"/>
        </a:p>
      </dgm:t>
    </dgm:pt>
    <dgm:pt modelId="{4A3C75E9-034C-449F-A70F-655CBFE21BEE}" type="sibTrans" cxnId="{85D8239D-CA9E-4D17-9AAF-CA13A29476D3}">
      <dgm:prSet/>
      <dgm:spPr/>
      <dgm:t>
        <a:bodyPr/>
        <a:lstStyle/>
        <a:p>
          <a:endParaRPr lang="es-ES"/>
        </a:p>
      </dgm:t>
    </dgm:pt>
    <dgm:pt modelId="{00104C17-6413-41B6-9F10-B4D02D2660A2}">
      <dgm:prSet phldrT="[Texto]"/>
      <dgm:spPr/>
      <dgm:t>
        <a:bodyPr/>
        <a:lstStyle/>
        <a:p>
          <a:r>
            <a:rPr lang="es-ES" dirty="0" smtClean="0"/>
            <a:t>TRABAJAR EN RED</a:t>
          </a:r>
          <a:endParaRPr lang="es-ES" dirty="0"/>
        </a:p>
      </dgm:t>
    </dgm:pt>
    <dgm:pt modelId="{FAAA6A3C-0BFD-4CD0-83CC-5154346DC397}" type="parTrans" cxnId="{3EAF639B-281B-4D39-9729-1C89BFC10592}">
      <dgm:prSet/>
      <dgm:spPr/>
      <dgm:t>
        <a:bodyPr/>
        <a:lstStyle/>
        <a:p>
          <a:endParaRPr lang="es-ES"/>
        </a:p>
      </dgm:t>
    </dgm:pt>
    <dgm:pt modelId="{1BCEA953-0514-4B0A-BFFF-528E93164FBE}" type="sibTrans" cxnId="{3EAF639B-281B-4D39-9729-1C89BFC10592}">
      <dgm:prSet/>
      <dgm:spPr/>
      <dgm:t>
        <a:bodyPr/>
        <a:lstStyle/>
        <a:p>
          <a:endParaRPr lang="es-ES"/>
        </a:p>
      </dgm:t>
    </dgm:pt>
    <dgm:pt modelId="{925D06E6-FE6F-42E1-A054-B2066CF375AE}" type="pres">
      <dgm:prSet presAssocID="{3125BAAA-F141-4755-BFA0-CBD4C6F2244D}" presName="Name0" presStyleCnt="0">
        <dgm:presLayoutVars>
          <dgm:dir/>
          <dgm:resizeHandles/>
        </dgm:presLayoutVars>
      </dgm:prSet>
      <dgm:spPr/>
      <dgm:t>
        <a:bodyPr/>
        <a:lstStyle/>
        <a:p>
          <a:endParaRPr lang="es-ES"/>
        </a:p>
      </dgm:t>
    </dgm:pt>
    <dgm:pt modelId="{56B0B841-A75E-4E6D-943C-5E90E19BEADC}" type="pres">
      <dgm:prSet presAssocID="{8A41FE9F-262C-48D5-8E9A-6ED65ABF75C0}" presName="compNode" presStyleCnt="0"/>
      <dgm:spPr/>
    </dgm:pt>
    <dgm:pt modelId="{2DFA95BD-0CBF-4195-8C8D-6EBD610DA6F1}" type="pres">
      <dgm:prSet presAssocID="{8A41FE9F-262C-48D5-8E9A-6ED65ABF75C0}" presName="dummyConnPt" presStyleCnt="0"/>
      <dgm:spPr/>
    </dgm:pt>
    <dgm:pt modelId="{23637672-6CF8-4024-9A85-484A42286C64}" type="pres">
      <dgm:prSet presAssocID="{8A41FE9F-262C-48D5-8E9A-6ED65ABF75C0}" presName="node" presStyleLbl="node1" presStyleIdx="0" presStyleCnt="6" custScaleX="151516">
        <dgm:presLayoutVars>
          <dgm:bulletEnabled val="1"/>
        </dgm:presLayoutVars>
      </dgm:prSet>
      <dgm:spPr/>
      <dgm:t>
        <a:bodyPr/>
        <a:lstStyle/>
        <a:p>
          <a:endParaRPr lang="es-ES"/>
        </a:p>
      </dgm:t>
    </dgm:pt>
    <dgm:pt modelId="{A4BFC285-CB07-4339-893C-BB43B736659A}" type="pres">
      <dgm:prSet presAssocID="{BE41752A-9C15-4F92-AA47-FF14355661A0}" presName="sibTrans" presStyleLbl="bgSibTrans2D1" presStyleIdx="0" presStyleCnt="5"/>
      <dgm:spPr/>
      <dgm:t>
        <a:bodyPr/>
        <a:lstStyle/>
        <a:p>
          <a:endParaRPr lang="es-ES"/>
        </a:p>
      </dgm:t>
    </dgm:pt>
    <dgm:pt modelId="{C52C2BB3-1994-46B6-9F46-6FAB56842939}" type="pres">
      <dgm:prSet presAssocID="{15E2DF0A-984C-4094-94AE-AF7CE4A1F77B}" presName="compNode" presStyleCnt="0"/>
      <dgm:spPr/>
    </dgm:pt>
    <dgm:pt modelId="{F12FF980-FC55-4A92-A34D-E0B2DD06F799}" type="pres">
      <dgm:prSet presAssocID="{15E2DF0A-984C-4094-94AE-AF7CE4A1F77B}" presName="dummyConnPt" presStyleCnt="0"/>
      <dgm:spPr/>
    </dgm:pt>
    <dgm:pt modelId="{723BEB6F-74BD-4278-B856-958979705308}" type="pres">
      <dgm:prSet presAssocID="{15E2DF0A-984C-4094-94AE-AF7CE4A1F77B}" presName="node" presStyleLbl="node1" presStyleIdx="1" presStyleCnt="6" custScaleX="151515">
        <dgm:presLayoutVars>
          <dgm:bulletEnabled val="1"/>
        </dgm:presLayoutVars>
      </dgm:prSet>
      <dgm:spPr/>
      <dgm:t>
        <a:bodyPr/>
        <a:lstStyle/>
        <a:p>
          <a:endParaRPr lang="es-ES"/>
        </a:p>
      </dgm:t>
    </dgm:pt>
    <dgm:pt modelId="{35706D74-0A72-4597-962F-EE858E4F9DD4}" type="pres">
      <dgm:prSet presAssocID="{8273C996-2F20-4654-9EFB-FB3D89BEDC04}" presName="sibTrans" presStyleLbl="bgSibTrans2D1" presStyleIdx="1" presStyleCnt="5"/>
      <dgm:spPr/>
      <dgm:t>
        <a:bodyPr/>
        <a:lstStyle/>
        <a:p>
          <a:endParaRPr lang="es-ES"/>
        </a:p>
      </dgm:t>
    </dgm:pt>
    <dgm:pt modelId="{9AA4A0D1-D43A-46F1-B98E-6291EB289EE9}" type="pres">
      <dgm:prSet presAssocID="{2461DD27-B335-411D-B1F7-FB3260B419E5}" presName="compNode" presStyleCnt="0"/>
      <dgm:spPr/>
    </dgm:pt>
    <dgm:pt modelId="{F040D2BB-7603-4EEC-8E62-48A6D356E765}" type="pres">
      <dgm:prSet presAssocID="{2461DD27-B335-411D-B1F7-FB3260B419E5}" presName="dummyConnPt" presStyleCnt="0"/>
      <dgm:spPr/>
    </dgm:pt>
    <dgm:pt modelId="{85876D8F-A12A-4CA8-898D-0E252792E07B}" type="pres">
      <dgm:prSet presAssocID="{2461DD27-B335-411D-B1F7-FB3260B419E5}" presName="node" presStyleLbl="node1" presStyleIdx="2" presStyleCnt="6" custScaleX="151476">
        <dgm:presLayoutVars>
          <dgm:bulletEnabled val="1"/>
        </dgm:presLayoutVars>
      </dgm:prSet>
      <dgm:spPr/>
      <dgm:t>
        <a:bodyPr/>
        <a:lstStyle/>
        <a:p>
          <a:endParaRPr lang="es-ES"/>
        </a:p>
      </dgm:t>
    </dgm:pt>
    <dgm:pt modelId="{8B00482A-F9CB-43DE-A16E-89F54D2A801E}" type="pres">
      <dgm:prSet presAssocID="{7CDF0EEF-AAF4-484A-96EB-C1D98A0D00A0}" presName="sibTrans" presStyleLbl="bgSibTrans2D1" presStyleIdx="2" presStyleCnt="5"/>
      <dgm:spPr/>
      <dgm:t>
        <a:bodyPr/>
        <a:lstStyle/>
        <a:p>
          <a:endParaRPr lang="es-ES"/>
        </a:p>
      </dgm:t>
    </dgm:pt>
    <dgm:pt modelId="{8C626643-1FA5-4C1F-88B3-76C42A451A7C}" type="pres">
      <dgm:prSet presAssocID="{A2005F4A-D16F-4132-847F-8B316B1FF15E}" presName="compNode" presStyleCnt="0"/>
      <dgm:spPr/>
    </dgm:pt>
    <dgm:pt modelId="{CAA54698-7417-484B-B5C4-022AD866D12E}" type="pres">
      <dgm:prSet presAssocID="{A2005F4A-D16F-4132-847F-8B316B1FF15E}" presName="dummyConnPt" presStyleCnt="0"/>
      <dgm:spPr/>
    </dgm:pt>
    <dgm:pt modelId="{78199B0C-B928-467A-87A2-4134B3476D0A}" type="pres">
      <dgm:prSet presAssocID="{A2005F4A-D16F-4132-847F-8B316B1FF15E}" presName="node" presStyleLbl="node1" presStyleIdx="3" presStyleCnt="6" custScaleX="143871">
        <dgm:presLayoutVars>
          <dgm:bulletEnabled val="1"/>
        </dgm:presLayoutVars>
      </dgm:prSet>
      <dgm:spPr/>
      <dgm:t>
        <a:bodyPr/>
        <a:lstStyle/>
        <a:p>
          <a:endParaRPr lang="es-ES"/>
        </a:p>
      </dgm:t>
    </dgm:pt>
    <dgm:pt modelId="{1D5A6D4D-2D5F-48C1-A15F-B8C9396427B4}" type="pres">
      <dgm:prSet presAssocID="{20F32469-65FE-42B6-8509-171FDF35F1BC}" presName="sibTrans" presStyleLbl="bgSibTrans2D1" presStyleIdx="3" presStyleCnt="5"/>
      <dgm:spPr/>
      <dgm:t>
        <a:bodyPr/>
        <a:lstStyle/>
        <a:p>
          <a:endParaRPr lang="es-ES"/>
        </a:p>
      </dgm:t>
    </dgm:pt>
    <dgm:pt modelId="{2362F7A3-884A-4A7E-8470-1B08E05257C9}" type="pres">
      <dgm:prSet presAssocID="{200AC995-B097-40EC-91F9-0AD8AE4FA09A}" presName="compNode" presStyleCnt="0"/>
      <dgm:spPr/>
    </dgm:pt>
    <dgm:pt modelId="{70C27808-51D3-4DED-948C-C64C43F7C60C}" type="pres">
      <dgm:prSet presAssocID="{200AC995-B097-40EC-91F9-0AD8AE4FA09A}" presName="dummyConnPt" presStyleCnt="0"/>
      <dgm:spPr/>
    </dgm:pt>
    <dgm:pt modelId="{C5CAD070-D76F-4943-86E9-08CB1361444D}" type="pres">
      <dgm:prSet presAssocID="{200AC995-B097-40EC-91F9-0AD8AE4FA09A}" presName="node" presStyleLbl="node1" presStyleIdx="4" presStyleCnt="6" custScaleX="143871">
        <dgm:presLayoutVars>
          <dgm:bulletEnabled val="1"/>
        </dgm:presLayoutVars>
      </dgm:prSet>
      <dgm:spPr/>
      <dgm:t>
        <a:bodyPr/>
        <a:lstStyle/>
        <a:p>
          <a:endParaRPr lang="es-ES"/>
        </a:p>
      </dgm:t>
    </dgm:pt>
    <dgm:pt modelId="{4728782F-BDBF-4C5A-9287-B7D60DF93BCE}" type="pres">
      <dgm:prSet presAssocID="{4A3C75E9-034C-449F-A70F-655CBFE21BEE}" presName="sibTrans" presStyleLbl="bgSibTrans2D1" presStyleIdx="4" presStyleCnt="5"/>
      <dgm:spPr/>
      <dgm:t>
        <a:bodyPr/>
        <a:lstStyle/>
        <a:p>
          <a:endParaRPr lang="es-ES"/>
        </a:p>
      </dgm:t>
    </dgm:pt>
    <dgm:pt modelId="{C006168D-61A1-41CA-802F-79E0742EA565}" type="pres">
      <dgm:prSet presAssocID="{00104C17-6413-41B6-9F10-B4D02D2660A2}" presName="compNode" presStyleCnt="0"/>
      <dgm:spPr/>
    </dgm:pt>
    <dgm:pt modelId="{FCA4CAF4-E799-4184-8F67-7A3C61055790}" type="pres">
      <dgm:prSet presAssocID="{00104C17-6413-41B6-9F10-B4D02D2660A2}" presName="dummyConnPt" presStyleCnt="0"/>
      <dgm:spPr/>
    </dgm:pt>
    <dgm:pt modelId="{33845827-55BE-43E8-877E-DCC0EAFB813F}" type="pres">
      <dgm:prSet presAssocID="{00104C17-6413-41B6-9F10-B4D02D2660A2}" presName="node" presStyleLbl="node1" presStyleIdx="5" presStyleCnt="6" custScaleX="144341">
        <dgm:presLayoutVars>
          <dgm:bulletEnabled val="1"/>
        </dgm:presLayoutVars>
      </dgm:prSet>
      <dgm:spPr/>
      <dgm:t>
        <a:bodyPr/>
        <a:lstStyle/>
        <a:p>
          <a:endParaRPr lang="es-ES"/>
        </a:p>
      </dgm:t>
    </dgm:pt>
  </dgm:ptLst>
  <dgm:cxnLst>
    <dgm:cxn modelId="{9DA722FB-BA97-4E00-A0C6-FF1CF556ACB2}" type="presOf" srcId="{4A3C75E9-034C-449F-A70F-655CBFE21BEE}" destId="{4728782F-BDBF-4C5A-9287-B7D60DF93BCE}" srcOrd="0" destOrd="0" presId="urn:microsoft.com/office/officeart/2005/8/layout/bProcess4"/>
    <dgm:cxn modelId="{1C63EBDC-25CE-4D84-AF1F-0013DCB49198}" type="presOf" srcId="{15E2DF0A-984C-4094-94AE-AF7CE4A1F77B}" destId="{723BEB6F-74BD-4278-B856-958979705308}" srcOrd="0" destOrd="0" presId="urn:microsoft.com/office/officeart/2005/8/layout/bProcess4"/>
    <dgm:cxn modelId="{85D8239D-CA9E-4D17-9AAF-CA13A29476D3}" srcId="{3125BAAA-F141-4755-BFA0-CBD4C6F2244D}" destId="{200AC995-B097-40EC-91F9-0AD8AE4FA09A}" srcOrd="4" destOrd="0" parTransId="{96419987-369C-424F-A80D-48E860418439}" sibTransId="{4A3C75E9-034C-449F-A70F-655CBFE21BEE}"/>
    <dgm:cxn modelId="{D91BF789-A59F-4556-B1D1-8A3A0468A906}" type="presOf" srcId="{7CDF0EEF-AAF4-484A-96EB-C1D98A0D00A0}" destId="{8B00482A-F9CB-43DE-A16E-89F54D2A801E}" srcOrd="0" destOrd="0" presId="urn:microsoft.com/office/officeart/2005/8/layout/bProcess4"/>
    <dgm:cxn modelId="{72B629EB-C8DF-49A3-8FFD-A2A46492116D}" type="presOf" srcId="{BE41752A-9C15-4F92-AA47-FF14355661A0}" destId="{A4BFC285-CB07-4339-893C-BB43B736659A}" srcOrd="0" destOrd="0" presId="urn:microsoft.com/office/officeart/2005/8/layout/bProcess4"/>
    <dgm:cxn modelId="{29CA2FA5-9744-455C-8BF1-23CF74CEDE8A}" type="presOf" srcId="{3125BAAA-F141-4755-BFA0-CBD4C6F2244D}" destId="{925D06E6-FE6F-42E1-A054-B2066CF375AE}" srcOrd="0" destOrd="0" presId="urn:microsoft.com/office/officeart/2005/8/layout/bProcess4"/>
    <dgm:cxn modelId="{7D5D079E-998B-4ADC-BB06-38F2D09528E0}" type="presOf" srcId="{8273C996-2F20-4654-9EFB-FB3D89BEDC04}" destId="{35706D74-0A72-4597-962F-EE858E4F9DD4}" srcOrd="0" destOrd="0" presId="urn:microsoft.com/office/officeart/2005/8/layout/bProcess4"/>
    <dgm:cxn modelId="{C0CE1D49-A570-4983-9C38-D012C8373D36}" type="presOf" srcId="{200AC995-B097-40EC-91F9-0AD8AE4FA09A}" destId="{C5CAD070-D76F-4943-86E9-08CB1361444D}" srcOrd="0" destOrd="0" presId="urn:microsoft.com/office/officeart/2005/8/layout/bProcess4"/>
    <dgm:cxn modelId="{53EF74BE-D87E-41BB-9FA4-ED759200D508}" srcId="{3125BAAA-F141-4755-BFA0-CBD4C6F2244D}" destId="{15E2DF0A-984C-4094-94AE-AF7CE4A1F77B}" srcOrd="1" destOrd="0" parTransId="{7F3FB302-D07B-4F1C-BD27-E7B6A997950C}" sibTransId="{8273C996-2F20-4654-9EFB-FB3D89BEDC04}"/>
    <dgm:cxn modelId="{B96C7438-65AE-4F52-8828-FF281392E3C1}" type="presOf" srcId="{20F32469-65FE-42B6-8509-171FDF35F1BC}" destId="{1D5A6D4D-2D5F-48C1-A15F-B8C9396427B4}" srcOrd="0" destOrd="0" presId="urn:microsoft.com/office/officeart/2005/8/layout/bProcess4"/>
    <dgm:cxn modelId="{98B4AEC0-30BB-42A8-828E-49986474B767}" type="presOf" srcId="{00104C17-6413-41B6-9F10-B4D02D2660A2}" destId="{33845827-55BE-43E8-877E-DCC0EAFB813F}" srcOrd="0" destOrd="0" presId="urn:microsoft.com/office/officeart/2005/8/layout/bProcess4"/>
    <dgm:cxn modelId="{F636DFE3-07F9-4FA1-A757-305A93A0EC76}" srcId="{3125BAAA-F141-4755-BFA0-CBD4C6F2244D}" destId="{2461DD27-B335-411D-B1F7-FB3260B419E5}" srcOrd="2" destOrd="0" parTransId="{832E7ED1-FD6F-4C1B-9401-FECAA4465653}" sibTransId="{7CDF0EEF-AAF4-484A-96EB-C1D98A0D00A0}"/>
    <dgm:cxn modelId="{CA38894B-47F9-4CB8-810D-2DE526FBCB36}" srcId="{3125BAAA-F141-4755-BFA0-CBD4C6F2244D}" destId="{8A41FE9F-262C-48D5-8E9A-6ED65ABF75C0}" srcOrd="0" destOrd="0" parTransId="{4A364D1C-FD84-4682-A72D-CEBCC01EC8EA}" sibTransId="{BE41752A-9C15-4F92-AA47-FF14355661A0}"/>
    <dgm:cxn modelId="{1E0F780B-9AFA-4363-ABC7-F501F13823EE}" type="presOf" srcId="{8A41FE9F-262C-48D5-8E9A-6ED65ABF75C0}" destId="{23637672-6CF8-4024-9A85-484A42286C64}" srcOrd="0" destOrd="0" presId="urn:microsoft.com/office/officeart/2005/8/layout/bProcess4"/>
    <dgm:cxn modelId="{85DCAA78-4CA0-4A6A-81F9-C3FA476B85EB}" srcId="{3125BAAA-F141-4755-BFA0-CBD4C6F2244D}" destId="{A2005F4A-D16F-4132-847F-8B316B1FF15E}" srcOrd="3" destOrd="0" parTransId="{888357DD-CD3D-461C-AF9B-DAD596099A0C}" sibTransId="{20F32469-65FE-42B6-8509-171FDF35F1BC}"/>
    <dgm:cxn modelId="{8175DDD9-EFD9-47EA-ABA7-A89682FE8FD5}" type="presOf" srcId="{2461DD27-B335-411D-B1F7-FB3260B419E5}" destId="{85876D8F-A12A-4CA8-898D-0E252792E07B}" srcOrd="0" destOrd="0" presId="urn:microsoft.com/office/officeart/2005/8/layout/bProcess4"/>
    <dgm:cxn modelId="{3EAF639B-281B-4D39-9729-1C89BFC10592}" srcId="{3125BAAA-F141-4755-BFA0-CBD4C6F2244D}" destId="{00104C17-6413-41B6-9F10-B4D02D2660A2}" srcOrd="5" destOrd="0" parTransId="{FAAA6A3C-0BFD-4CD0-83CC-5154346DC397}" sibTransId="{1BCEA953-0514-4B0A-BFFF-528E93164FBE}"/>
    <dgm:cxn modelId="{43D82BB8-C1DE-45A7-9FD2-967327BE068C}" type="presOf" srcId="{A2005F4A-D16F-4132-847F-8B316B1FF15E}" destId="{78199B0C-B928-467A-87A2-4134B3476D0A}" srcOrd="0" destOrd="0" presId="urn:microsoft.com/office/officeart/2005/8/layout/bProcess4"/>
    <dgm:cxn modelId="{0C1DD049-6154-4DBB-BCA7-B077B5A5BE77}" type="presParOf" srcId="{925D06E6-FE6F-42E1-A054-B2066CF375AE}" destId="{56B0B841-A75E-4E6D-943C-5E90E19BEADC}" srcOrd="0" destOrd="0" presId="urn:microsoft.com/office/officeart/2005/8/layout/bProcess4"/>
    <dgm:cxn modelId="{840A1364-D633-4CC3-AF08-2C70F65475CA}" type="presParOf" srcId="{56B0B841-A75E-4E6D-943C-5E90E19BEADC}" destId="{2DFA95BD-0CBF-4195-8C8D-6EBD610DA6F1}" srcOrd="0" destOrd="0" presId="urn:microsoft.com/office/officeart/2005/8/layout/bProcess4"/>
    <dgm:cxn modelId="{84CBE1B9-B938-4DF3-8A3B-EC6242F3A211}" type="presParOf" srcId="{56B0B841-A75E-4E6D-943C-5E90E19BEADC}" destId="{23637672-6CF8-4024-9A85-484A42286C64}" srcOrd="1" destOrd="0" presId="urn:microsoft.com/office/officeart/2005/8/layout/bProcess4"/>
    <dgm:cxn modelId="{82A99DDA-2518-4483-861A-1F325B1AE5A3}" type="presParOf" srcId="{925D06E6-FE6F-42E1-A054-B2066CF375AE}" destId="{A4BFC285-CB07-4339-893C-BB43B736659A}" srcOrd="1" destOrd="0" presId="urn:microsoft.com/office/officeart/2005/8/layout/bProcess4"/>
    <dgm:cxn modelId="{A041C604-F428-44E0-94ED-0A3C8FEE6A78}" type="presParOf" srcId="{925D06E6-FE6F-42E1-A054-B2066CF375AE}" destId="{C52C2BB3-1994-46B6-9F46-6FAB56842939}" srcOrd="2" destOrd="0" presId="urn:microsoft.com/office/officeart/2005/8/layout/bProcess4"/>
    <dgm:cxn modelId="{26D00C79-C19B-4006-B185-07810F24223A}" type="presParOf" srcId="{C52C2BB3-1994-46B6-9F46-6FAB56842939}" destId="{F12FF980-FC55-4A92-A34D-E0B2DD06F799}" srcOrd="0" destOrd="0" presId="urn:microsoft.com/office/officeart/2005/8/layout/bProcess4"/>
    <dgm:cxn modelId="{A3C4322D-8ED3-4132-9831-5BB4A1A1A725}" type="presParOf" srcId="{C52C2BB3-1994-46B6-9F46-6FAB56842939}" destId="{723BEB6F-74BD-4278-B856-958979705308}" srcOrd="1" destOrd="0" presId="urn:microsoft.com/office/officeart/2005/8/layout/bProcess4"/>
    <dgm:cxn modelId="{2D5E7A4A-F9AF-4B4D-90BB-19AB954F45F5}" type="presParOf" srcId="{925D06E6-FE6F-42E1-A054-B2066CF375AE}" destId="{35706D74-0A72-4597-962F-EE858E4F9DD4}" srcOrd="3" destOrd="0" presId="urn:microsoft.com/office/officeart/2005/8/layout/bProcess4"/>
    <dgm:cxn modelId="{5E8CDB3E-C60F-4ED0-8F86-080403AA8AEB}" type="presParOf" srcId="{925D06E6-FE6F-42E1-A054-B2066CF375AE}" destId="{9AA4A0D1-D43A-46F1-B98E-6291EB289EE9}" srcOrd="4" destOrd="0" presId="urn:microsoft.com/office/officeart/2005/8/layout/bProcess4"/>
    <dgm:cxn modelId="{59E08593-F4A6-4190-984B-0FEBCCA7A31B}" type="presParOf" srcId="{9AA4A0D1-D43A-46F1-B98E-6291EB289EE9}" destId="{F040D2BB-7603-4EEC-8E62-48A6D356E765}" srcOrd="0" destOrd="0" presId="urn:microsoft.com/office/officeart/2005/8/layout/bProcess4"/>
    <dgm:cxn modelId="{E6A3A1AB-5880-4BDB-BBB8-054EE66169DA}" type="presParOf" srcId="{9AA4A0D1-D43A-46F1-B98E-6291EB289EE9}" destId="{85876D8F-A12A-4CA8-898D-0E252792E07B}" srcOrd="1" destOrd="0" presId="urn:microsoft.com/office/officeart/2005/8/layout/bProcess4"/>
    <dgm:cxn modelId="{A0C92826-D195-4519-BF6B-4F30AA057494}" type="presParOf" srcId="{925D06E6-FE6F-42E1-A054-B2066CF375AE}" destId="{8B00482A-F9CB-43DE-A16E-89F54D2A801E}" srcOrd="5" destOrd="0" presId="urn:microsoft.com/office/officeart/2005/8/layout/bProcess4"/>
    <dgm:cxn modelId="{FFB55A05-4D07-40C8-8F5B-82E7A128889C}" type="presParOf" srcId="{925D06E6-FE6F-42E1-A054-B2066CF375AE}" destId="{8C626643-1FA5-4C1F-88B3-76C42A451A7C}" srcOrd="6" destOrd="0" presId="urn:microsoft.com/office/officeart/2005/8/layout/bProcess4"/>
    <dgm:cxn modelId="{6DFCA406-BD37-46F9-ACAD-D7830FDA2E98}" type="presParOf" srcId="{8C626643-1FA5-4C1F-88B3-76C42A451A7C}" destId="{CAA54698-7417-484B-B5C4-022AD866D12E}" srcOrd="0" destOrd="0" presId="urn:microsoft.com/office/officeart/2005/8/layout/bProcess4"/>
    <dgm:cxn modelId="{F9BD11BF-EC9A-41EA-A8A0-58A0FC721045}" type="presParOf" srcId="{8C626643-1FA5-4C1F-88B3-76C42A451A7C}" destId="{78199B0C-B928-467A-87A2-4134B3476D0A}" srcOrd="1" destOrd="0" presId="urn:microsoft.com/office/officeart/2005/8/layout/bProcess4"/>
    <dgm:cxn modelId="{75C20B67-BB34-49C8-BC88-E35A6BA0062A}" type="presParOf" srcId="{925D06E6-FE6F-42E1-A054-B2066CF375AE}" destId="{1D5A6D4D-2D5F-48C1-A15F-B8C9396427B4}" srcOrd="7" destOrd="0" presId="urn:microsoft.com/office/officeart/2005/8/layout/bProcess4"/>
    <dgm:cxn modelId="{560905DC-3BF8-4782-904D-E52A67164CF3}" type="presParOf" srcId="{925D06E6-FE6F-42E1-A054-B2066CF375AE}" destId="{2362F7A3-884A-4A7E-8470-1B08E05257C9}" srcOrd="8" destOrd="0" presId="urn:microsoft.com/office/officeart/2005/8/layout/bProcess4"/>
    <dgm:cxn modelId="{C23D2418-132D-4FBC-AFD8-AFFE35F95107}" type="presParOf" srcId="{2362F7A3-884A-4A7E-8470-1B08E05257C9}" destId="{70C27808-51D3-4DED-948C-C64C43F7C60C}" srcOrd="0" destOrd="0" presId="urn:microsoft.com/office/officeart/2005/8/layout/bProcess4"/>
    <dgm:cxn modelId="{7030C175-3CB3-48CD-8514-7AF857C44D8C}" type="presParOf" srcId="{2362F7A3-884A-4A7E-8470-1B08E05257C9}" destId="{C5CAD070-D76F-4943-86E9-08CB1361444D}" srcOrd="1" destOrd="0" presId="urn:microsoft.com/office/officeart/2005/8/layout/bProcess4"/>
    <dgm:cxn modelId="{1242216A-CDAA-4130-B217-742172D93367}" type="presParOf" srcId="{925D06E6-FE6F-42E1-A054-B2066CF375AE}" destId="{4728782F-BDBF-4C5A-9287-B7D60DF93BCE}" srcOrd="9" destOrd="0" presId="urn:microsoft.com/office/officeart/2005/8/layout/bProcess4"/>
    <dgm:cxn modelId="{4AC41CBE-4BD6-4DE3-9933-5205C56C8E61}" type="presParOf" srcId="{925D06E6-FE6F-42E1-A054-B2066CF375AE}" destId="{C006168D-61A1-41CA-802F-79E0742EA565}" srcOrd="10" destOrd="0" presId="urn:microsoft.com/office/officeart/2005/8/layout/bProcess4"/>
    <dgm:cxn modelId="{4388D692-4B9E-455A-AADE-5DA240ECC3FD}" type="presParOf" srcId="{C006168D-61A1-41CA-802F-79E0742EA565}" destId="{FCA4CAF4-E799-4184-8F67-7A3C61055790}" srcOrd="0" destOrd="0" presId="urn:microsoft.com/office/officeart/2005/8/layout/bProcess4"/>
    <dgm:cxn modelId="{ED6AEBED-E47B-4846-9EA9-E7C253491D65}" type="presParOf" srcId="{C006168D-61A1-41CA-802F-79E0742EA565}" destId="{33845827-55BE-43E8-877E-DCC0EAFB813F}" srcOrd="1" destOrd="0" presId="urn:microsoft.com/office/officeart/2005/8/layout/bProcess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91C4382-BA3D-4537-AFCD-042861BAAD20}" type="doc">
      <dgm:prSet loTypeId="urn:microsoft.com/office/officeart/2005/8/layout/hList6" loCatId="list" qsTypeId="urn:microsoft.com/office/officeart/2005/8/quickstyle/simple1" qsCatId="simple" csTypeId="urn:microsoft.com/office/officeart/2005/8/colors/accent6_4" csCatId="accent6" phldr="1"/>
      <dgm:spPr/>
      <dgm:t>
        <a:bodyPr/>
        <a:lstStyle/>
        <a:p>
          <a:endParaRPr lang="es-ES"/>
        </a:p>
      </dgm:t>
    </dgm:pt>
    <dgm:pt modelId="{E2BA5085-5D76-4596-9BF2-C0A47528DF50}">
      <dgm:prSet phldrT="[Texto]"/>
      <dgm:spPr/>
      <dgm:t>
        <a:bodyPr/>
        <a:lstStyle/>
        <a:p>
          <a:r>
            <a:rPr lang="es-ES" dirty="0" smtClean="0"/>
            <a:t>Acompañar en las necesidades: los “</a:t>
          </a:r>
          <a:r>
            <a:rPr lang="es-ES" dirty="0" err="1" smtClean="0"/>
            <a:t>satisfactores</a:t>
          </a:r>
          <a:r>
            <a:rPr lang="es-ES" dirty="0" smtClean="0"/>
            <a:t>”</a:t>
          </a:r>
          <a:endParaRPr lang="es-ES" dirty="0"/>
        </a:p>
      </dgm:t>
    </dgm:pt>
    <dgm:pt modelId="{27413E09-F621-4921-8E8D-1B132C4A8363}" type="parTrans" cxnId="{3C3E5BB0-DEF4-4199-A25C-CCFCD496B263}">
      <dgm:prSet/>
      <dgm:spPr/>
      <dgm:t>
        <a:bodyPr/>
        <a:lstStyle/>
        <a:p>
          <a:endParaRPr lang="es-ES"/>
        </a:p>
      </dgm:t>
    </dgm:pt>
    <dgm:pt modelId="{69A920FE-155D-465A-A458-6D2635C0839F}" type="sibTrans" cxnId="{3C3E5BB0-DEF4-4199-A25C-CCFCD496B263}">
      <dgm:prSet/>
      <dgm:spPr/>
      <dgm:t>
        <a:bodyPr/>
        <a:lstStyle/>
        <a:p>
          <a:endParaRPr lang="es-ES"/>
        </a:p>
      </dgm:t>
    </dgm:pt>
    <dgm:pt modelId="{BC6F2A57-22BC-465F-838C-97389EED5AE0}">
      <dgm:prSet phldrT="[Texto]" custT="1"/>
      <dgm:spPr/>
      <dgm:t>
        <a:bodyPr/>
        <a:lstStyle/>
        <a:p>
          <a:r>
            <a:rPr lang="es-ES" sz="2100" dirty="0" smtClean="0"/>
            <a:t>Acompañar en el sentido: </a:t>
          </a:r>
        </a:p>
        <a:p>
          <a:r>
            <a:rPr lang="es-ES" sz="2100" dirty="0" smtClean="0"/>
            <a:t>la solidaridad</a:t>
          </a:r>
        </a:p>
        <a:p>
          <a:r>
            <a:rPr lang="es-ES" sz="1600" dirty="0" smtClean="0"/>
            <a:t>[</a:t>
          </a:r>
          <a:r>
            <a:rPr lang="es-ES" sz="1600" dirty="0" smtClean="0">
              <a:hlinkClick xmlns:r="http://schemas.openxmlformats.org/officeDocument/2006/relationships" r:id="rId1" action="ppaction://hlinksldjump"/>
            </a:rPr>
            <a:t>SRS 38</a:t>
          </a:r>
          <a:r>
            <a:rPr lang="es-ES" sz="1600" dirty="0" smtClean="0"/>
            <a:t>; </a:t>
          </a:r>
          <a:r>
            <a:rPr lang="es-ES" sz="1600" dirty="0" smtClean="0">
              <a:hlinkClick xmlns:r="http://schemas.openxmlformats.org/officeDocument/2006/relationships" r:id="rId2" action="ppaction://hlinksldjump"/>
            </a:rPr>
            <a:t>DSI 130</a:t>
          </a:r>
          <a:r>
            <a:rPr lang="es-ES" sz="1600" dirty="0" smtClean="0"/>
            <a:t>]</a:t>
          </a:r>
          <a:endParaRPr lang="es-ES" sz="1600" dirty="0"/>
        </a:p>
      </dgm:t>
    </dgm:pt>
    <dgm:pt modelId="{28136841-26B1-4D63-9D8D-83FDC87FD231}" type="parTrans" cxnId="{454CABDE-AAC8-4046-BEC6-ABA23E239388}">
      <dgm:prSet/>
      <dgm:spPr/>
      <dgm:t>
        <a:bodyPr/>
        <a:lstStyle/>
        <a:p>
          <a:endParaRPr lang="es-ES"/>
        </a:p>
      </dgm:t>
    </dgm:pt>
    <dgm:pt modelId="{198C976A-2758-44BE-97A0-D8EF0F28899E}" type="sibTrans" cxnId="{454CABDE-AAC8-4046-BEC6-ABA23E239388}">
      <dgm:prSet/>
      <dgm:spPr/>
      <dgm:t>
        <a:bodyPr/>
        <a:lstStyle/>
        <a:p>
          <a:endParaRPr lang="es-ES"/>
        </a:p>
      </dgm:t>
    </dgm:pt>
    <dgm:pt modelId="{E3548EAA-F2BA-41EF-B4D6-CC66410A8BC9}">
      <dgm:prSet phldrT="[Texto]"/>
      <dgm:spPr>
        <a:solidFill>
          <a:schemeClr val="accent6"/>
        </a:solidFill>
      </dgm:spPr>
      <dgm:t>
        <a:bodyPr/>
        <a:lstStyle/>
        <a:p>
          <a:r>
            <a:rPr lang="es-ES" dirty="0" smtClean="0"/>
            <a:t>Acompañar en la participación:</a:t>
          </a:r>
        </a:p>
        <a:p>
          <a:r>
            <a:rPr lang="es-ES" dirty="0" err="1" smtClean="0"/>
            <a:t>progagonismo</a:t>
          </a:r>
          <a:endParaRPr lang="es-ES" dirty="0"/>
        </a:p>
      </dgm:t>
    </dgm:pt>
    <dgm:pt modelId="{152AA629-63ED-47EC-9651-656C54D95690}" type="parTrans" cxnId="{E8769523-933D-49A8-82C2-F981E282E322}">
      <dgm:prSet/>
      <dgm:spPr/>
      <dgm:t>
        <a:bodyPr/>
        <a:lstStyle/>
        <a:p>
          <a:endParaRPr lang="es-ES"/>
        </a:p>
      </dgm:t>
    </dgm:pt>
    <dgm:pt modelId="{20397C70-9103-43EE-A386-025247394F93}" type="sibTrans" cxnId="{E8769523-933D-49A8-82C2-F981E282E322}">
      <dgm:prSet/>
      <dgm:spPr/>
      <dgm:t>
        <a:bodyPr/>
        <a:lstStyle/>
        <a:p>
          <a:endParaRPr lang="es-ES"/>
        </a:p>
      </dgm:t>
    </dgm:pt>
    <dgm:pt modelId="{F9765A09-C800-434C-99E0-F55A7AD43BB8}">
      <dgm:prSet phldrT="[Texto]" custT="1"/>
      <dgm:spPr/>
      <dgm:t>
        <a:bodyPr/>
        <a:lstStyle/>
        <a:p>
          <a:r>
            <a:rPr lang="es-ES" sz="2100" dirty="0" smtClean="0"/>
            <a:t>Acompañar como y con Cristo:</a:t>
          </a:r>
        </a:p>
        <a:p>
          <a:r>
            <a:rPr lang="es-ES" sz="2100" dirty="0" smtClean="0"/>
            <a:t>la fraternidad</a:t>
          </a:r>
        </a:p>
        <a:p>
          <a:r>
            <a:rPr lang="es-ES" sz="1600" dirty="0" smtClean="0"/>
            <a:t>[</a:t>
          </a:r>
          <a:r>
            <a:rPr lang="es-ES" sz="1600" dirty="0" smtClean="0">
              <a:hlinkClick xmlns:r="http://schemas.openxmlformats.org/officeDocument/2006/relationships" r:id="rId3" action="ppaction://hlinksldjump"/>
            </a:rPr>
            <a:t>Lc 24, 29 - 32</a:t>
          </a:r>
          <a:r>
            <a:rPr lang="es-ES" sz="1600" dirty="0" smtClean="0"/>
            <a:t>]</a:t>
          </a:r>
          <a:endParaRPr lang="es-ES" sz="1600" dirty="0"/>
        </a:p>
      </dgm:t>
    </dgm:pt>
    <dgm:pt modelId="{FEEE1463-C25B-4102-AD66-64853A856A53}" type="parTrans" cxnId="{183C8240-1F7C-4E16-8A83-0601A1AF2262}">
      <dgm:prSet/>
      <dgm:spPr/>
      <dgm:t>
        <a:bodyPr/>
        <a:lstStyle/>
        <a:p>
          <a:endParaRPr lang="es-ES"/>
        </a:p>
      </dgm:t>
    </dgm:pt>
    <dgm:pt modelId="{F8DD7D37-A1D2-4E78-B6BF-4EE8C3F0A925}" type="sibTrans" cxnId="{183C8240-1F7C-4E16-8A83-0601A1AF2262}">
      <dgm:prSet/>
      <dgm:spPr/>
      <dgm:t>
        <a:bodyPr/>
        <a:lstStyle/>
        <a:p>
          <a:endParaRPr lang="es-ES"/>
        </a:p>
      </dgm:t>
    </dgm:pt>
    <dgm:pt modelId="{74F7AFCA-0E33-4151-8A62-04FBB54CC305}" type="pres">
      <dgm:prSet presAssocID="{591C4382-BA3D-4537-AFCD-042861BAAD20}" presName="Name0" presStyleCnt="0">
        <dgm:presLayoutVars>
          <dgm:dir/>
          <dgm:resizeHandles val="exact"/>
        </dgm:presLayoutVars>
      </dgm:prSet>
      <dgm:spPr/>
      <dgm:t>
        <a:bodyPr/>
        <a:lstStyle/>
        <a:p>
          <a:endParaRPr lang="es-ES"/>
        </a:p>
      </dgm:t>
    </dgm:pt>
    <dgm:pt modelId="{89F7B088-A11E-482A-BC36-6F4C5EFCE7D3}" type="pres">
      <dgm:prSet presAssocID="{E2BA5085-5D76-4596-9BF2-C0A47528DF50}" presName="node" presStyleLbl="node1" presStyleIdx="0" presStyleCnt="4">
        <dgm:presLayoutVars>
          <dgm:bulletEnabled val="1"/>
        </dgm:presLayoutVars>
      </dgm:prSet>
      <dgm:spPr/>
      <dgm:t>
        <a:bodyPr/>
        <a:lstStyle/>
        <a:p>
          <a:endParaRPr lang="es-ES"/>
        </a:p>
      </dgm:t>
    </dgm:pt>
    <dgm:pt modelId="{6E14E443-0035-45FB-AB8E-88C43980E851}" type="pres">
      <dgm:prSet presAssocID="{69A920FE-155D-465A-A458-6D2635C0839F}" presName="sibTrans" presStyleCnt="0"/>
      <dgm:spPr/>
    </dgm:pt>
    <dgm:pt modelId="{29ED8289-9AB6-41B8-A28B-81C52BFB7142}" type="pres">
      <dgm:prSet presAssocID="{BC6F2A57-22BC-465F-838C-97389EED5AE0}" presName="node" presStyleLbl="node1" presStyleIdx="1" presStyleCnt="4">
        <dgm:presLayoutVars>
          <dgm:bulletEnabled val="1"/>
        </dgm:presLayoutVars>
      </dgm:prSet>
      <dgm:spPr/>
      <dgm:t>
        <a:bodyPr/>
        <a:lstStyle/>
        <a:p>
          <a:endParaRPr lang="es-ES"/>
        </a:p>
      </dgm:t>
    </dgm:pt>
    <dgm:pt modelId="{2B54717C-FB6B-470D-BFCC-4C5ECD92D1FE}" type="pres">
      <dgm:prSet presAssocID="{198C976A-2758-44BE-97A0-D8EF0F28899E}" presName="sibTrans" presStyleCnt="0"/>
      <dgm:spPr/>
    </dgm:pt>
    <dgm:pt modelId="{BD6FC468-CBE1-4282-8C05-E2FD35A93369}" type="pres">
      <dgm:prSet presAssocID="{E3548EAA-F2BA-41EF-B4D6-CC66410A8BC9}" presName="node" presStyleLbl="node1" presStyleIdx="2" presStyleCnt="4" custLinFactNeighborX="-26318" custLinFactNeighborY="0">
        <dgm:presLayoutVars>
          <dgm:bulletEnabled val="1"/>
        </dgm:presLayoutVars>
      </dgm:prSet>
      <dgm:spPr/>
      <dgm:t>
        <a:bodyPr/>
        <a:lstStyle/>
        <a:p>
          <a:endParaRPr lang="es-ES"/>
        </a:p>
      </dgm:t>
    </dgm:pt>
    <dgm:pt modelId="{20CF8113-0F40-4BA1-9449-2E6DC6C58498}" type="pres">
      <dgm:prSet presAssocID="{20397C70-9103-43EE-A386-025247394F93}" presName="sibTrans" presStyleCnt="0"/>
      <dgm:spPr/>
    </dgm:pt>
    <dgm:pt modelId="{94ABC24E-10DB-4688-BDB1-5CCA468F1F69}" type="pres">
      <dgm:prSet presAssocID="{F9765A09-C800-434C-99E0-F55A7AD43BB8}" presName="node" presStyleLbl="node1" presStyleIdx="3" presStyleCnt="4" custLinFactNeighborX="-11774" custLinFactNeighborY="0">
        <dgm:presLayoutVars>
          <dgm:bulletEnabled val="1"/>
        </dgm:presLayoutVars>
      </dgm:prSet>
      <dgm:spPr/>
      <dgm:t>
        <a:bodyPr/>
        <a:lstStyle/>
        <a:p>
          <a:endParaRPr lang="es-ES"/>
        </a:p>
      </dgm:t>
    </dgm:pt>
  </dgm:ptLst>
  <dgm:cxnLst>
    <dgm:cxn modelId="{F51C7439-94FD-457F-A9E2-C3D18AED9064}" type="presOf" srcId="{F9765A09-C800-434C-99E0-F55A7AD43BB8}" destId="{94ABC24E-10DB-4688-BDB1-5CCA468F1F69}" srcOrd="0" destOrd="0" presId="urn:microsoft.com/office/officeart/2005/8/layout/hList6"/>
    <dgm:cxn modelId="{3C3E5BB0-DEF4-4199-A25C-CCFCD496B263}" srcId="{591C4382-BA3D-4537-AFCD-042861BAAD20}" destId="{E2BA5085-5D76-4596-9BF2-C0A47528DF50}" srcOrd="0" destOrd="0" parTransId="{27413E09-F621-4921-8E8D-1B132C4A8363}" sibTransId="{69A920FE-155D-465A-A458-6D2635C0839F}"/>
    <dgm:cxn modelId="{3A47A7DE-B7D8-4179-AF0C-2C62ECE19C05}" type="presOf" srcId="{591C4382-BA3D-4537-AFCD-042861BAAD20}" destId="{74F7AFCA-0E33-4151-8A62-04FBB54CC305}" srcOrd="0" destOrd="0" presId="urn:microsoft.com/office/officeart/2005/8/layout/hList6"/>
    <dgm:cxn modelId="{183C8240-1F7C-4E16-8A83-0601A1AF2262}" srcId="{591C4382-BA3D-4537-AFCD-042861BAAD20}" destId="{F9765A09-C800-434C-99E0-F55A7AD43BB8}" srcOrd="3" destOrd="0" parTransId="{FEEE1463-C25B-4102-AD66-64853A856A53}" sibTransId="{F8DD7D37-A1D2-4E78-B6BF-4EE8C3F0A925}"/>
    <dgm:cxn modelId="{E8769523-933D-49A8-82C2-F981E282E322}" srcId="{591C4382-BA3D-4537-AFCD-042861BAAD20}" destId="{E3548EAA-F2BA-41EF-B4D6-CC66410A8BC9}" srcOrd="2" destOrd="0" parTransId="{152AA629-63ED-47EC-9651-656C54D95690}" sibTransId="{20397C70-9103-43EE-A386-025247394F93}"/>
    <dgm:cxn modelId="{AAC07736-0884-4DD7-814E-F0FBD8D8BD1B}" type="presOf" srcId="{E3548EAA-F2BA-41EF-B4D6-CC66410A8BC9}" destId="{BD6FC468-CBE1-4282-8C05-E2FD35A93369}" srcOrd="0" destOrd="0" presId="urn:microsoft.com/office/officeart/2005/8/layout/hList6"/>
    <dgm:cxn modelId="{454CABDE-AAC8-4046-BEC6-ABA23E239388}" srcId="{591C4382-BA3D-4537-AFCD-042861BAAD20}" destId="{BC6F2A57-22BC-465F-838C-97389EED5AE0}" srcOrd="1" destOrd="0" parTransId="{28136841-26B1-4D63-9D8D-83FDC87FD231}" sibTransId="{198C976A-2758-44BE-97A0-D8EF0F28899E}"/>
    <dgm:cxn modelId="{9B328BE7-732E-436F-90EE-7E9C70254130}" type="presOf" srcId="{E2BA5085-5D76-4596-9BF2-C0A47528DF50}" destId="{89F7B088-A11E-482A-BC36-6F4C5EFCE7D3}" srcOrd="0" destOrd="0" presId="urn:microsoft.com/office/officeart/2005/8/layout/hList6"/>
    <dgm:cxn modelId="{396A7C31-5542-4426-A081-2A7D99E95B3F}" type="presOf" srcId="{BC6F2A57-22BC-465F-838C-97389EED5AE0}" destId="{29ED8289-9AB6-41B8-A28B-81C52BFB7142}" srcOrd="0" destOrd="0" presId="urn:microsoft.com/office/officeart/2005/8/layout/hList6"/>
    <dgm:cxn modelId="{8EE1A62A-286D-4FB9-9D71-EB6F70DEF5B0}" type="presParOf" srcId="{74F7AFCA-0E33-4151-8A62-04FBB54CC305}" destId="{89F7B088-A11E-482A-BC36-6F4C5EFCE7D3}" srcOrd="0" destOrd="0" presId="urn:microsoft.com/office/officeart/2005/8/layout/hList6"/>
    <dgm:cxn modelId="{10A92AAA-0F4B-4D12-83A4-83B539F4B21D}" type="presParOf" srcId="{74F7AFCA-0E33-4151-8A62-04FBB54CC305}" destId="{6E14E443-0035-45FB-AB8E-88C43980E851}" srcOrd="1" destOrd="0" presId="urn:microsoft.com/office/officeart/2005/8/layout/hList6"/>
    <dgm:cxn modelId="{ED3097AC-E12F-4E07-A0F3-9224D756A5C2}" type="presParOf" srcId="{74F7AFCA-0E33-4151-8A62-04FBB54CC305}" destId="{29ED8289-9AB6-41B8-A28B-81C52BFB7142}" srcOrd="2" destOrd="0" presId="urn:microsoft.com/office/officeart/2005/8/layout/hList6"/>
    <dgm:cxn modelId="{8CA0C428-AF07-4837-B628-074CA37D637D}" type="presParOf" srcId="{74F7AFCA-0E33-4151-8A62-04FBB54CC305}" destId="{2B54717C-FB6B-470D-BFCC-4C5ECD92D1FE}" srcOrd="3" destOrd="0" presId="urn:microsoft.com/office/officeart/2005/8/layout/hList6"/>
    <dgm:cxn modelId="{17977C2C-4792-461D-B2AE-7A2C40F211DA}" type="presParOf" srcId="{74F7AFCA-0E33-4151-8A62-04FBB54CC305}" destId="{BD6FC468-CBE1-4282-8C05-E2FD35A93369}" srcOrd="4" destOrd="0" presId="urn:microsoft.com/office/officeart/2005/8/layout/hList6"/>
    <dgm:cxn modelId="{25609DE3-079C-4F96-859F-CE7DC6251C90}" type="presParOf" srcId="{74F7AFCA-0E33-4151-8A62-04FBB54CC305}" destId="{20CF8113-0F40-4BA1-9449-2E6DC6C58498}" srcOrd="5" destOrd="0" presId="urn:microsoft.com/office/officeart/2005/8/layout/hList6"/>
    <dgm:cxn modelId="{D605F4A4-10CE-4AA9-B7C2-FD0D54225FDB}" type="presParOf" srcId="{74F7AFCA-0E33-4151-8A62-04FBB54CC305}" destId="{94ABC24E-10DB-4688-BDB1-5CCA468F1F69}" srcOrd="6" destOrd="0" presId="urn:microsoft.com/office/officeart/2005/8/layout/hList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92ACCB7-CB84-4DC2-97F7-16E01E403579}"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endParaRPr lang="es-ES"/>
        </a:p>
      </dgm:t>
    </dgm:pt>
    <dgm:pt modelId="{08ACBFE1-3DA2-4D20-9782-B48C640DD004}">
      <dgm:prSet phldrT="[Texto]"/>
      <dgm:spPr/>
      <dgm:t>
        <a:bodyPr/>
        <a:lstStyle/>
        <a:p>
          <a:r>
            <a:rPr lang="es-ES" dirty="0" smtClean="0"/>
            <a:t>Signos e instrumentos del Reino</a:t>
          </a:r>
          <a:endParaRPr lang="es-ES" dirty="0"/>
        </a:p>
      </dgm:t>
    </dgm:pt>
    <dgm:pt modelId="{119D42B1-7C8D-46CD-A8CE-5BFADEA5B25E}" type="parTrans" cxnId="{11B11357-1A69-478F-BF26-CB3DF1A47D9A}">
      <dgm:prSet/>
      <dgm:spPr/>
      <dgm:t>
        <a:bodyPr/>
        <a:lstStyle/>
        <a:p>
          <a:endParaRPr lang="es-ES"/>
        </a:p>
      </dgm:t>
    </dgm:pt>
    <dgm:pt modelId="{2B2345A2-ED14-423D-A642-18E5242C9D8F}" type="sibTrans" cxnId="{11B11357-1A69-478F-BF26-CB3DF1A47D9A}">
      <dgm:prSet/>
      <dgm:spPr/>
      <dgm:t>
        <a:bodyPr/>
        <a:lstStyle/>
        <a:p>
          <a:endParaRPr lang="es-ES"/>
        </a:p>
      </dgm:t>
    </dgm:pt>
    <dgm:pt modelId="{667EC414-BE19-464C-928C-38E167303391}">
      <dgm:prSet phldrT="[Texto]" custT="1"/>
      <dgm:spPr/>
      <dgm:t>
        <a:bodyPr/>
        <a:lstStyle/>
        <a:p>
          <a:r>
            <a:rPr lang="es-ES" sz="2500" dirty="0" smtClean="0"/>
            <a:t>Espacios humanizados</a:t>
          </a:r>
        </a:p>
        <a:p>
          <a:r>
            <a:rPr lang="es-ES" sz="1400" dirty="0" smtClean="0"/>
            <a:t>[</a:t>
          </a:r>
          <a:r>
            <a:rPr lang="es-ES" sz="1400" dirty="0" smtClean="0">
              <a:hlinkClick xmlns:r="http://schemas.openxmlformats.org/officeDocument/2006/relationships" r:id="rId1" action="ppaction://hlinksldjump"/>
            </a:rPr>
            <a:t>SRS 40</a:t>
          </a:r>
          <a:r>
            <a:rPr lang="es-ES" sz="1400" dirty="0" smtClean="0"/>
            <a:t>]</a:t>
          </a:r>
          <a:endParaRPr lang="es-ES" sz="1400" dirty="0"/>
        </a:p>
      </dgm:t>
    </dgm:pt>
    <dgm:pt modelId="{DC5FF74D-6000-4882-9263-849357C4BF8B}" type="parTrans" cxnId="{8516E29F-9DA9-4F86-A12C-DAF0B43FE636}">
      <dgm:prSet/>
      <dgm:spPr/>
      <dgm:t>
        <a:bodyPr/>
        <a:lstStyle/>
        <a:p>
          <a:endParaRPr lang="es-ES"/>
        </a:p>
      </dgm:t>
    </dgm:pt>
    <dgm:pt modelId="{D14A6EB1-3B74-4434-BD35-9F8A7EB4E494}" type="sibTrans" cxnId="{8516E29F-9DA9-4F86-A12C-DAF0B43FE636}">
      <dgm:prSet/>
      <dgm:spPr/>
      <dgm:t>
        <a:bodyPr/>
        <a:lstStyle/>
        <a:p>
          <a:endParaRPr lang="es-ES"/>
        </a:p>
      </dgm:t>
    </dgm:pt>
    <dgm:pt modelId="{10300CFE-4B25-421D-AB81-BF9C371B4D5D}">
      <dgm:prSet phldrT="[Texto]"/>
      <dgm:spPr/>
      <dgm:t>
        <a:bodyPr/>
        <a:lstStyle/>
        <a:p>
          <a:r>
            <a:rPr lang="es-ES" dirty="0" smtClean="0"/>
            <a:t>Puntos de referencia</a:t>
          </a:r>
          <a:endParaRPr lang="es-ES" dirty="0"/>
        </a:p>
      </dgm:t>
    </dgm:pt>
    <dgm:pt modelId="{C895627D-18ED-4082-AA24-223C81D4EB2F}" type="parTrans" cxnId="{07AFF687-7531-406F-9122-4312DEB2B43D}">
      <dgm:prSet/>
      <dgm:spPr/>
      <dgm:t>
        <a:bodyPr/>
        <a:lstStyle/>
        <a:p>
          <a:endParaRPr lang="es-ES"/>
        </a:p>
      </dgm:t>
    </dgm:pt>
    <dgm:pt modelId="{0820EE73-66FC-409E-87B5-9A21940BF88E}" type="sibTrans" cxnId="{07AFF687-7531-406F-9122-4312DEB2B43D}">
      <dgm:prSet/>
      <dgm:spPr/>
      <dgm:t>
        <a:bodyPr/>
        <a:lstStyle/>
        <a:p>
          <a:endParaRPr lang="es-ES"/>
        </a:p>
      </dgm:t>
    </dgm:pt>
    <dgm:pt modelId="{DB42BDF8-A7F2-4F70-94F4-ED9231E830F9}">
      <dgm:prSet phldrT="[Texto]" custT="1"/>
      <dgm:spPr/>
      <dgm:t>
        <a:bodyPr/>
        <a:lstStyle/>
        <a:p>
          <a:r>
            <a:rPr lang="es-ES" sz="2800" dirty="0" smtClean="0"/>
            <a:t>Testigos</a:t>
          </a:r>
        </a:p>
        <a:p>
          <a:r>
            <a:rPr lang="es-ES" sz="1600" dirty="0" smtClean="0"/>
            <a:t>Comunión cristiana de bienes, calidad, gratuidad, austeridad</a:t>
          </a:r>
          <a:endParaRPr lang="es-ES" sz="1600" dirty="0"/>
        </a:p>
      </dgm:t>
    </dgm:pt>
    <dgm:pt modelId="{E5440E47-BB3A-4539-936F-1330A77A79D6}" type="parTrans" cxnId="{883F40FD-131C-4CFD-8BD1-87FFAB74FE32}">
      <dgm:prSet/>
      <dgm:spPr/>
      <dgm:t>
        <a:bodyPr/>
        <a:lstStyle/>
        <a:p>
          <a:endParaRPr lang="es-ES"/>
        </a:p>
      </dgm:t>
    </dgm:pt>
    <dgm:pt modelId="{9F96BB5B-CCC1-4F81-8575-E1D4517DDFDE}" type="sibTrans" cxnId="{883F40FD-131C-4CFD-8BD1-87FFAB74FE32}">
      <dgm:prSet/>
      <dgm:spPr/>
      <dgm:t>
        <a:bodyPr/>
        <a:lstStyle/>
        <a:p>
          <a:endParaRPr lang="es-ES"/>
        </a:p>
      </dgm:t>
    </dgm:pt>
    <dgm:pt modelId="{46989A2E-84BA-429E-ADBA-A66766983249}" type="pres">
      <dgm:prSet presAssocID="{C92ACCB7-CB84-4DC2-97F7-16E01E403579}" presName="diagram" presStyleCnt="0">
        <dgm:presLayoutVars>
          <dgm:chPref val="1"/>
          <dgm:dir/>
          <dgm:animOne val="branch"/>
          <dgm:animLvl val="lvl"/>
          <dgm:resizeHandles val="exact"/>
        </dgm:presLayoutVars>
      </dgm:prSet>
      <dgm:spPr/>
      <dgm:t>
        <a:bodyPr/>
        <a:lstStyle/>
        <a:p>
          <a:endParaRPr lang="es-ES"/>
        </a:p>
      </dgm:t>
    </dgm:pt>
    <dgm:pt modelId="{6D39D853-6711-4AB3-820B-88B685F17E4C}" type="pres">
      <dgm:prSet presAssocID="{08ACBFE1-3DA2-4D20-9782-B48C640DD004}" presName="root1" presStyleCnt="0"/>
      <dgm:spPr/>
      <dgm:t>
        <a:bodyPr/>
        <a:lstStyle/>
        <a:p>
          <a:endParaRPr lang="es-ES"/>
        </a:p>
      </dgm:t>
    </dgm:pt>
    <dgm:pt modelId="{2219CC49-C1FA-4E14-8B12-2413AB6B5E1F}" type="pres">
      <dgm:prSet presAssocID="{08ACBFE1-3DA2-4D20-9782-B48C640DD004}" presName="LevelOneTextNode" presStyleLbl="node0" presStyleIdx="0" presStyleCnt="1">
        <dgm:presLayoutVars>
          <dgm:chPref val="3"/>
        </dgm:presLayoutVars>
      </dgm:prSet>
      <dgm:spPr/>
      <dgm:t>
        <a:bodyPr/>
        <a:lstStyle/>
        <a:p>
          <a:endParaRPr lang="es-ES"/>
        </a:p>
      </dgm:t>
    </dgm:pt>
    <dgm:pt modelId="{31C1F476-133B-48A7-B1F7-018B476BE435}" type="pres">
      <dgm:prSet presAssocID="{08ACBFE1-3DA2-4D20-9782-B48C640DD004}" presName="level2hierChild" presStyleCnt="0"/>
      <dgm:spPr/>
      <dgm:t>
        <a:bodyPr/>
        <a:lstStyle/>
        <a:p>
          <a:endParaRPr lang="es-ES"/>
        </a:p>
      </dgm:t>
    </dgm:pt>
    <dgm:pt modelId="{6536236A-AB3C-4369-90CD-E4FE1A6B3EE1}" type="pres">
      <dgm:prSet presAssocID="{DC5FF74D-6000-4882-9263-849357C4BF8B}" presName="conn2-1" presStyleLbl="parChTrans1D2" presStyleIdx="0" presStyleCnt="3"/>
      <dgm:spPr/>
      <dgm:t>
        <a:bodyPr/>
        <a:lstStyle/>
        <a:p>
          <a:endParaRPr lang="es-ES"/>
        </a:p>
      </dgm:t>
    </dgm:pt>
    <dgm:pt modelId="{BCC7A042-16DE-41A9-9E21-CEBC4635629E}" type="pres">
      <dgm:prSet presAssocID="{DC5FF74D-6000-4882-9263-849357C4BF8B}" presName="connTx" presStyleLbl="parChTrans1D2" presStyleIdx="0" presStyleCnt="3"/>
      <dgm:spPr/>
      <dgm:t>
        <a:bodyPr/>
        <a:lstStyle/>
        <a:p>
          <a:endParaRPr lang="es-ES"/>
        </a:p>
      </dgm:t>
    </dgm:pt>
    <dgm:pt modelId="{BDD4AB05-AEE4-4401-9420-AEDE072135D5}" type="pres">
      <dgm:prSet presAssocID="{667EC414-BE19-464C-928C-38E167303391}" presName="root2" presStyleCnt="0"/>
      <dgm:spPr/>
      <dgm:t>
        <a:bodyPr/>
        <a:lstStyle/>
        <a:p>
          <a:endParaRPr lang="es-ES"/>
        </a:p>
      </dgm:t>
    </dgm:pt>
    <dgm:pt modelId="{A0EA55B6-ECD4-49F3-9032-82575B1C2263}" type="pres">
      <dgm:prSet presAssocID="{667EC414-BE19-464C-928C-38E167303391}" presName="LevelTwoTextNode" presStyleLbl="node2" presStyleIdx="0" presStyleCnt="3" custLinFactNeighborX="-22045" custLinFactNeighborY="5500">
        <dgm:presLayoutVars>
          <dgm:chPref val="3"/>
        </dgm:presLayoutVars>
      </dgm:prSet>
      <dgm:spPr/>
      <dgm:t>
        <a:bodyPr/>
        <a:lstStyle/>
        <a:p>
          <a:endParaRPr lang="es-ES"/>
        </a:p>
      </dgm:t>
    </dgm:pt>
    <dgm:pt modelId="{415B3049-19BE-410D-951B-772AD36737CA}" type="pres">
      <dgm:prSet presAssocID="{667EC414-BE19-464C-928C-38E167303391}" presName="level3hierChild" presStyleCnt="0"/>
      <dgm:spPr/>
      <dgm:t>
        <a:bodyPr/>
        <a:lstStyle/>
        <a:p>
          <a:endParaRPr lang="es-ES"/>
        </a:p>
      </dgm:t>
    </dgm:pt>
    <dgm:pt modelId="{5607D2F2-A5D0-461C-974D-E6176031D1FE}" type="pres">
      <dgm:prSet presAssocID="{C895627D-18ED-4082-AA24-223C81D4EB2F}" presName="conn2-1" presStyleLbl="parChTrans1D2" presStyleIdx="1" presStyleCnt="3"/>
      <dgm:spPr/>
      <dgm:t>
        <a:bodyPr/>
        <a:lstStyle/>
        <a:p>
          <a:endParaRPr lang="es-ES"/>
        </a:p>
      </dgm:t>
    </dgm:pt>
    <dgm:pt modelId="{4B070BFD-84D4-4913-84E1-5CF2B77C21E5}" type="pres">
      <dgm:prSet presAssocID="{C895627D-18ED-4082-AA24-223C81D4EB2F}" presName="connTx" presStyleLbl="parChTrans1D2" presStyleIdx="1" presStyleCnt="3"/>
      <dgm:spPr/>
      <dgm:t>
        <a:bodyPr/>
        <a:lstStyle/>
        <a:p>
          <a:endParaRPr lang="es-ES"/>
        </a:p>
      </dgm:t>
    </dgm:pt>
    <dgm:pt modelId="{060CFFDE-EF38-40DC-A414-717D9F5DFBC6}" type="pres">
      <dgm:prSet presAssocID="{10300CFE-4B25-421D-AB81-BF9C371B4D5D}" presName="root2" presStyleCnt="0"/>
      <dgm:spPr/>
      <dgm:t>
        <a:bodyPr/>
        <a:lstStyle/>
        <a:p>
          <a:endParaRPr lang="es-ES"/>
        </a:p>
      </dgm:t>
    </dgm:pt>
    <dgm:pt modelId="{1FD9E045-5A64-42BF-93FF-0A1C59D82FA6}" type="pres">
      <dgm:prSet presAssocID="{10300CFE-4B25-421D-AB81-BF9C371B4D5D}" presName="LevelTwoTextNode" presStyleLbl="node2" presStyleIdx="1" presStyleCnt="3" custLinFactNeighborX="-22045" custLinFactNeighborY="-114">
        <dgm:presLayoutVars>
          <dgm:chPref val="3"/>
        </dgm:presLayoutVars>
      </dgm:prSet>
      <dgm:spPr/>
      <dgm:t>
        <a:bodyPr/>
        <a:lstStyle/>
        <a:p>
          <a:endParaRPr lang="es-ES"/>
        </a:p>
      </dgm:t>
    </dgm:pt>
    <dgm:pt modelId="{9DF8B823-8A3C-4302-84E4-1647E9BD3FF7}" type="pres">
      <dgm:prSet presAssocID="{10300CFE-4B25-421D-AB81-BF9C371B4D5D}" presName="level3hierChild" presStyleCnt="0"/>
      <dgm:spPr/>
      <dgm:t>
        <a:bodyPr/>
        <a:lstStyle/>
        <a:p>
          <a:endParaRPr lang="es-ES"/>
        </a:p>
      </dgm:t>
    </dgm:pt>
    <dgm:pt modelId="{B249C2DC-2C48-4AE8-8892-C7ECBA448D77}" type="pres">
      <dgm:prSet presAssocID="{E5440E47-BB3A-4539-936F-1330A77A79D6}" presName="conn2-1" presStyleLbl="parChTrans1D2" presStyleIdx="2" presStyleCnt="3"/>
      <dgm:spPr/>
      <dgm:t>
        <a:bodyPr/>
        <a:lstStyle/>
        <a:p>
          <a:endParaRPr lang="es-ES"/>
        </a:p>
      </dgm:t>
    </dgm:pt>
    <dgm:pt modelId="{D57B6C5C-EF54-4BCD-AF4D-D14480C14A4C}" type="pres">
      <dgm:prSet presAssocID="{E5440E47-BB3A-4539-936F-1330A77A79D6}" presName="connTx" presStyleLbl="parChTrans1D2" presStyleIdx="2" presStyleCnt="3"/>
      <dgm:spPr/>
      <dgm:t>
        <a:bodyPr/>
        <a:lstStyle/>
        <a:p>
          <a:endParaRPr lang="es-ES"/>
        </a:p>
      </dgm:t>
    </dgm:pt>
    <dgm:pt modelId="{4E6B96FD-6355-4EC1-883E-9FBC3D70CA11}" type="pres">
      <dgm:prSet presAssocID="{DB42BDF8-A7F2-4F70-94F4-ED9231E830F9}" presName="root2" presStyleCnt="0"/>
      <dgm:spPr/>
    </dgm:pt>
    <dgm:pt modelId="{860B8B8C-33EC-47C7-9CC1-0842AC236751}" type="pres">
      <dgm:prSet presAssocID="{DB42BDF8-A7F2-4F70-94F4-ED9231E830F9}" presName="LevelTwoTextNode" presStyleLbl="node2" presStyleIdx="2" presStyleCnt="3" custLinFactNeighborX="-18539" custLinFactNeighborY="6898">
        <dgm:presLayoutVars>
          <dgm:chPref val="3"/>
        </dgm:presLayoutVars>
      </dgm:prSet>
      <dgm:spPr/>
      <dgm:t>
        <a:bodyPr/>
        <a:lstStyle/>
        <a:p>
          <a:endParaRPr lang="es-ES"/>
        </a:p>
      </dgm:t>
    </dgm:pt>
    <dgm:pt modelId="{B50895F3-DD57-4EFB-BE4C-D19DA37E5828}" type="pres">
      <dgm:prSet presAssocID="{DB42BDF8-A7F2-4F70-94F4-ED9231E830F9}" presName="level3hierChild" presStyleCnt="0"/>
      <dgm:spPr/>
    </dgm:pt>
  </dgm:ptLst>
  <dgm:cxnLst>
    <dgm:cxn modelId="{16BB4872-69A4-4B85-9417-4BD0D5094582}" type="presOf" srcId="{E5440E47-BB3A-4539-936F-1330A77A79D6}" destId="{D57B6C5C-EF54-4BCD-AF4D-D14480C14A4C}" srcOrd="1" destOrd="0" presId="urn:microsoft.com/office/officeart/2005/8/layout/hierarchy2"/>
    <dgm:cxn modelId="{47E7BDEF-C6B0-4CFD-9851-8B16C679913C}" type="presOf" srcId="{667EC414-BE19-464C-928C-38E167303391}" destId="{A0EA55B6-ECD4-49F3-9032-82575B1C2263}" srcOrd="0" destOrd="0" presId="urn:microsoft.com/office/officeart/2005/8/layout/hierarchy2"/>
    <dgm:cxn modelId="{11B11357-1A69-478F-BF26-CB3DF1A47D9A}" srcId="{C92ACCB7-CB84-4DC2-97F7-16E01E403579}" destId="{08ACBFE1-3DA2-4D20-9782-B48C640DD004}" srcOrd="0" destOrd="0" parTransId="{119D42B1-7C8D-46CD-A8CE-5BFADEA5B25E}" sibTransId="{2B2345A2-ED14-423D-A642-18E5242C9D8F}"/>
    <dgm:cxn modelId="{5F4B11D3-7307-4D1A-AD02-CF31735A3EE8}" type="presOf" srcId="{E5440E47-BB3A-4539-936F-1330A77A79D6}" destId="{B249C2DC-2C48-4AE8-8892-C7ECBA448D77}" srcOrd="0" destOrd="0" presId="urn:microsoft.com/office/officeart/2005/8/layout/hierarchy2"/>
    <dgm:cxn modelId="{C1936C80-30CD-4CBA-84C8-6777F455BBFD}" type="presOf" srcId="{DB42BDF8-A7F2-4F70-94F4-ED9231E830F9}" destId="{860B8B8C-33EC-47C7-9CC1-0842AC236751}" srcOrd="0" destOrd="0" presId="urn:microsoft.com/office/officeart/2005/8/layout/hierarchy2"/>
    <dgm:cxn modelId="{0A4C8F86-1E9D-42EB-8E3C-9310D594722B}" type="presOf" srcId="{C92ACCB7-CB84-4DC2-97F7-16E01E403579}" destId="{46989A2E-84BA-429E-ADBA-A66766983249}" srcOrd="0" destOrd="0" presId="urn:microsoft.com/office/officeart/2005/8/layout/hierarchy2"/>
    <dgm:cxn modelId="{B4EBA4F7-839B-41FD-A2BF-FCB5011C1B5D}" type="presOf" srcId="{DC5FF74D-6000-4882-9263-849357C4BF8B}" destId="{BCC7A042-16DE-41A9-9E21-CEBC4635629E}" srcOrd="1" destOrd="0" presId="urn:microsoft.com/office/officeart/2005/8/layout/hierarchy2"/>
    <dgm:cxn modelId="{38DEC061-00EF-4AC2-B5F7-79B19A23A866}" type="presOf" srcId="{10300CFE-4B25-421D-AB81-BF9C371B4D5D}" destId="{1FD9E045-5A64-42BF-93FF-0A1C59D82FA6}" srcOrd="0" destOrd="0" presId="urn:microsoft.com/office/officeart/2005/8/layout/hierarchy2"/>
    <dgm:cxn modelId="{883F40FD-131C-4CFD-8BD1-87FFAB74FE32}" srcId="{08ACBFE1-3DA2-4D20-9782-B48C640DD004}" destId="{DB42BDF8-A7F2-4F70-94F4-ED9231E830F9}" srcOrd="2" destOrd="0" parTransId="{E5440E47-BB3A-4539-936F-1330A77A79D6}" sibTransId="{9F96BB5B-CCC1-4F81-8575-E1D4517DDFDE}"/>
    <dgm:cxn modelId="{8516E29F-9DA9-4F86-A12C-DAF0B43FE636}" srcId="{08ACBFE1-3DA2-4D20-9782-B48C640DD004}" destId="{667EC414-BE19-464C-928C-38E167303391}" srcOrd="0" destOrd="0" parTransId="{DC5FF74D-6000-4882-9263-849357C4BF8B}" sibTransId="{D14A6EB1-3B74-4434-BD35-9F8A7EB4E494}"/>
    <dgm:cxn modelId="{743297E7-38CA-450F-A011-DCF005270E7B}" type="presOf" srcId="{DC5FF74D-6000-4882-9263-849357C4BF8B}" destId="{6536236A-AB3C-4369-90CD-E4FE1A6B3EE1}" srcOrd="0" destOrd="0" presId="urn:microsoft.com/office/officeart/2005/8/layout/hierarchy2"/>
    <dgm:cxn modelId="{A1EB4883-BEE4-475A-8EE5-1D487483C033}" type="presOf" srcId="{C895627D-18ED-4082-AA24-223C81D4EB2F}" destId="{4B070BFD-84D4-4913-84E1-5CF2B77C21E5}" srcOrd="1" destOrd="0" presId="urn:microsoft.com/office/officeart/2005/8/layout/hierarchy2"/>
    <dgm:cxn modelId="{77E3A4C1-2A13-4FE1-A120-044525A6AE09}" type="presOf" srcId="{C895627D-18ED-4082-AA24-223C81D4EB2F}" destId="{5607D2F2-A5D0-461C-974D-E6176031D1FE}" srcOrd="0" destOrd="0" presId="urn:microsoft.com/office/officeart/2005/8/layout/hierarchy2"/>
    <dgm:cxn modelId="{07AFF687-7531-406F-9122-4312DEB2B43D}" srcId="{08ACBFE1-3DA2-4D20-9782-B48C640DD004}" destId="{10300CFE-4B25-421D-AB81-BF9C371B4D5D}" srcOrd="1" destOrd="0" parTransId="{C895627D-18ED-4082-AA24-223C81D4EB2F}" sibTransId="{0820EE73-66FC-409E-87B5-9A21940BF88E}"/>
    <dgm:cxn modelId="{CE2A6E33-C6E1-4A1C-996B-CC28D8F4D42B}" type="presOf" srcId="{08ACBFE1-3DA2-4D20-9782-B48C640DD004}" destId="{2219CC49-C1FA-4E14-8B12-2413AB6B5E1F}" srcOrd="0" destOrd="0" presId="urn:microsoft.com/office/officeart/2005/8/layout/hierarchy2"/>
    <dgm:cxn modelId="{C70E00FF-94B4-41DA-A0A2-8CC7EAAB35E1}" type="presParOf" srcId="{46989A2E-84BA-429E-ADBA-A66766983249}" destId="{6D39D853-6711-4AB3-820B-88B685F17E4C}" srcOrd="0" destOrd="0" presId="urn:microsoft.com/office/officeart/2005/8/layout/hierarchy2"/>
    <dgm:cxn modelId="{B154B8A6-B886-442E-BB6E-80F13EAF3E2B}" type="presParOf" srcId="{6D39D853-6711-4AB3-820B-88B685F17E4C}" destId="{2219CC49-C1FA-4E14-8B12-2413AB6B5E1F}" srcOrd="0" destOrd="0" presId="urn:microsoft.com/office/officeart/2005/8/layout/hierarchy2"/>
    <dgm:cxn modelId="{A892A059-C05C-413E-B36C-780DFB5F6832}" type="presParOf" srcId="{6D39D853-6711-4AB3-820B-88B685F17E4C}" destId="{31C1F476-133B-48A7-B1F7-018B476BE435}" srcOrd="1" destOrd="0" presId="urn:microsoft.com/office/officeart/2005/8/layout/hierarchy2"/>
    <dgm:cxn modelId="{C70ECF19-D2E0-4723-AF56-037ABA57022B}" type="presParOf" srcId="{31C1F476-133B-48A7-B1F7-018B476BE435}" destId="{6536236A-AB3C-4369-90CD-E4FE1A6B3EE1}" srcOrd="0" destOrd="0" presId="urn:microsoft.com/office/officeart/2005/8/layout/hierarchy2"/>
    <dgm:cxn modelId="{9E77BB29-342C-408F-9F68-53623326158B}" type="presParOf" srcId="{6536236A-AB3C-4369-90CD-E4FE1A6B3EE1}" destId="{BCC7A042-16DE-41A9-9E21-CEBC4635629E}" srcOrd="0" destOrd="0" presId="urn:microsoft.com/office/officeart/2005/8/layout/hierarchy2"/>
    <dgm:cxn modelId="{806D7AD6-CDFD-4F38-A2E2-F9300854A147}" type="presParOf" srcId="{31C1F476-133B-48A7-B1F7-018B476BE435}" destId="{BDD4AB05-AEE4-4401-9420-AEDE072135D5}" srcOrd="1" destOrd="0" presId="urn:microsoft.com/office/officeart/2005/8/layout/hierarchy2"/>
    <dgm:cxn modelId="{EF9A6ED3-EA0C-4390-B4B5-BF53EFBCFE42}" type="presParOf" srcId="{BDD4AB05-AEE4-4401-9420-AEDE072135D5}" destId="{A0EA55B6-ECD4-49F3-9032-82575B1C2263}" srcOrd="0" destOrd="0" presId="urn:microsoft.com/office/officeart/2005/8/layout/hierarchy2"/>
    <dgm:cxn modelId="{2EB6A7AF-6D6C-4002-98AC-FC915FB10E79}" type="presParOf" srcId="{BDD4AB05-AEE4-4401-9420-AEDE072135D5}" destId="{415B3049-19BE-410D-951B-772AD36737CA}" srcOrd="1" destOrd="0" presId="urn:microsoft.com/office/officeart/2005/8/layout/hierarchy2"/>
    <dgm:cxn modelId="{06818B84-9870-444D-9375-EBD21DA17CED}" type="presParOf" srcId="{31C1F476-133B-48A7-B1F7-018B476BE435}" destId="{5607D2F2-A5D0-461C-974D-E6176031D1FE}" srcOrd="2" destOrd="0" presId="urn:microsoft.com/office/officeart/2005/8/layout/hierarchy2"/>
    <dgm:cxn modelId="{3F8B5344-70C0-4283-B0DC-929E04877BEA}" type="presParOf" srcId="{5607D2F2-A5D0-461C-974D-E6176031D1FE}" destId="{4B070BFD-84D4-4913-84E1-5CF2B77C21E5}" srcOrd="0" destOrd="0" presId="urn:microsoft.com/office/officeart/2005/8/layout/hierarchy2"/>
    <dgm:cxn modelId="{F8E39251-C5A1-4015-B299-4761D4125F23}" type="presParOf" srcId="{31C1F476-133B-48A7-B1F7-018B476BE435}" destId="{060CFFDE-EF38-40DC-A414-717D9F5DFBC6}" srcOrd="3" destOrd="0" presId="urn:microsoft.com/office/officeart/2005/8/layout/hierarchy2"/>
    <dgm:cxn modelId="{72C43DFF-5222-4CB2-AF8B-376C82283415}" type="presParOf" srcId="{060CFFDE-EF38-40DC-A414-717D9F5DFBC6}" destId="{1FD9E045-5A64-42BF-93FF-0A1C59D82FA6}" srcOrd="0" destOrd="0" presId="urn:microsoft.com/office/officeart/2005/8/layout/hierarchy2"/>
    <dgm:cxn modelId="{E8D8447F-CF57-48A0-8574-3B9C9197E893}" type="presParOf" srcId="{060CFFDE-EF38-40DC-A414-717D9F5DFBC6}" destId="{9DF8B823-8A3C-4302-84E4-1647E9BD3FF7}" srcOrd="1" destOrd="0" presId="urn:microsoft.com/office/officeart/2005/8/layout/hierarchy2"/>
    <dgm:cxn modelId="{7D0D3947-4E76-41D4-A437-7128FC0C801E}" type="presParOf" srcId="{31C1F476-133B-48A7-B1F7-018B476BE435}" destId="{B249C2DC-2C48-4AE8-8892-C7ECBA448D77}" srcOrd="4" destOrd="0" presId="urn:microsoft.com/office/officeart/2005/8/layout/hierarchy2"/>
    <dgm:cxn modelId="{DA9F103C-BBAE-4D03-AC1D-FB789AA24B10}" type="presParOf" srcId="{B249C2DC-2C48-4AE8-8892-C7ECBA448D77}" destId="{D57B6C5C-EF54-4BCD-AF4D-D14480C14A4C}" srcOrd="0" destOrd="0" presId="urn:microsoft.com/office/officeart/2005/8/layout/hierarchy2"/>
    <dgm:cxn modelId="{845B0A10-C2BA-4E27-BF75-C0A1A2236E67}" type="presParOf" srcId="{31C1F476-133B-48A7-B1F7-018B476BE435}" destId="{4E6B96FD-6355-4EC1-883E-9FBC3D70CA11}" srcOrd="5" destOrd="0" presId="urn:microsoft.com/office/officeart/2005/8/layout/hierarchy2"/>
    <dgm:cxn modelId="{A30DB90F-77E6-4A61-AA48-3566AEB34957}" type="presParOf" srcId="{4E6B96FD-6355-4EC1-883E-9FBC3D70CA11}" destId="{860B8B8C-33EC-47C7-9CC1-0842AC236751}" srcOrd="0" destOrd="0" presId="urn:microsoft.com/office/officeart/2005/8/layout/hierarchy2"/>
    <dgm:cxn modelId="{6C127B92-6D54-4003-B724-8B91533B91BB}" type="presParOf" srcId="{4E6B96FD-6355-4EC1-883E-9FBC3D70CA11}" destId="{B50895F3-DD57-4EFB-BE4C-D19DA37E5828}" srcOrd="1" destOrd="0" presId="urn:microsoft.com/office/officeart/2005/8/layout/hierarchy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7BD2C2E-C8A4-4243-A4B1-1D649F82477F}" type="doc">
      <dgm:prSet loTypeId="urn:microsoft.com/office/officeart/2005/8/layout/gear1" loCatId="process" qsTypeId="urn:microsoft.com/office/officeart/2005/8/quickstyle/simple1" qsCatId="simple" csTypeId="urn:microsoft.com/office/officeart/2005/8/colors/accent4_5" csCatId="accent4" phldr="1"/>
      <dgm:spPr/>
    </dgm:pt>
    <dgm:pt modelId="{ED737663-F4F2-454A-93E1-5638C9865E19}">
      <dgm:prSet phldrT="[Texto]"/>
      <dgm:spPr/>
      <dgm:t>
        <a:bodyPr/>
        <a:lstStyle/>
        <a:p>
          <a:r>
            <a:rPr lang="es-ES" dirty="0" smtClean="0"/>
            <a:t>Animar a la comunidad</a:t>
          </a:r>
        </a:p>
        <a:p>
          <a:r>
            <a:rPr lang="es-ES" dirty="0" smtClean="0"/>
            <a:t>[</a:t>
          </a:r>
          <a:r>
            <a:rPr lang="es-ES" dirty="0" smtClean="0">
              <a:hlinkClick xmlns:r="http://schemas.openxmlformats.org/officeDocument/2006/relationships" r:id="rId1" action="ppaction://hlinksldjump"/>
            </a:rPr>
            <a:t>NMI 50</a:t>
          </a:r>
          <a:r>
            <a:rPr lang="es-ES" dirty="0" smtClean="0"/>
            <a:t>]</a:t>
          </a:r>
          <a:endParaRPr lang="es-ES" dirty="0"/>
        </a:p>
      </dgm:t>
    </dgm:pt>
    <dgm:pt modelId="{CCB43D4E-4EFB-4219-B174-920B02562ADC}" type="parTrans" cxnId="{1258F35A-89A4-4D41-9209-3680F854E2AF}">
      <dgm:prSet/>
      <dgm:spPr/>
      <dgm:t>
        <a:bodyPr/>
        <a:lstStyle/>
        <a:p>
          <a:endParaRPr lang="es-ES"/>
        </a:p>
      </dgm:t>
    </dgm:pt>
    <dgm:pt modelId="{DB6CF68F-DD95-41B1-82D4-1AED3F4A4273}" type="sibTrans" cxnId="{1258F35A-89A4-4D41-9209-3680F854E2AF}">
      <dgm:prSet/>
      <dgm:spPr/>
      <dgm:t>
        <a:bodyPr/>
        <a:lstStyle/>
        <a:p>
          <a:endParaRPr lang="es-ES"/>
        </a:p>
      </dgm:t>
    </dgm:pt>
    <dgm:pt modelId="{6617824D-5AD3-4B9E-8FB1-80DA864B8919}">
      <dgm:prSet phldrT="[Texto]" custT="1"/>
      <dgm:spPr/>
      <dgm:t>
        <a:bodyPr/>
        <a:lstStyle/>
        <a:p>
          <a:r>
            <a:rPr lang="es-ES" sz="1400" dirty="0" smtClean="0"/>
            <a:t>Implicar</a:t>
          </a:r>
        </a:p>
        <a:p>
          <a:r>
            <a:rPr lang="es-ES" sz="1200" dirty="0" smtClean="0"/>
            <a:t>[</a:t>
          </a:r>
          <a:r>
            <a:rPr lang="es-ES" sz="1200" dirty="0" smtClean="0">
              <a:hlinkClick xmlns:r="http://schemas.openxmlformats.org/officeDocument/2006/relationships" r:id="rId2" action="ppaction://hlinksldjump"/>
            </a:rPr>
            <a:t>Ch L 15</a:t>
          </a:r>
          <a:r>
            <a:rPr lang="es-ES" sz="1200" dirty="0" smtClean="0"/>
            <a:t>]</a:t>
          </a:r>
          <a:endParaRPr lang="es-ES" sz="1200" dirty="0"/>
        </a:p>
      </dgm:t>
    </dgm:pt>
    <dgm:pt modelId="{BE42F875-DF6F-407D-902A-8C6DF95AFC77}" type="parTrans" cxnId="{49EE2956-D73F-4EEA-A09D-BEE2CDF3574D}">
      <dgm:prSet/>
      <dgm:spPr/>
      <dgm:t>
        <a:bodyPr/>
        <a:lstStyle/>
        <a:p>
          <a:endParaRPr lang="es-ES"/>
        </a:p>
      </dgm:t>
    </dgm:pt>
    <dgm:pt modelId="{D5F5831F-41DA-4871-B55F-24F411AE73AE}" type="sibTrans" cxnId="{49EE2956-D73F-4EEA-A09D-BEE2CDF3574D}">
      <dgm:prSet/>
      <dgm:spPr/>
      <dgm:t>
        <a:bodyPr/>
        <a:lstStyle/>
        <a:p>
          <a:endParaRPr lang="es-ES"/>
        </a:p>
      </dgm:t>
    </dgm:pt>
    <dgm:pt modelId="{458145C7-3457-468C-B1FF-7225A80F50A3}">
      <dgm:prSet phldrT="[Texto]"/>
      <dgm:spPr/>
      <dgm:t>
        <a:bodyPr/>
        <a:lstStyle/>
        <a:p>
          <a:r>
            <a:rPr lang="es-ES" dirty="0" smtClean="0"/>
            <a:t>Informar</a:t>
          </a:r>
          <a:endParaRPr lang="es-ES" dirty="0"/>
        </a:p>
      </dgm:t>
    </dgm:pt>
    <dgm:pt modelId="{AFCE7194-FCF7-4931-A874-0F8F20D94BBF}" type="parTrans" cxnId="{0B95E123-C95B-4B3D-AE05-E07594992166}">
      <dgm:prSet/>
      <dgm:spPr/>
      <dgm:t>
        <a:bodyPr/>
        <a:lstStyle/>
        <a:p>
          <a:endParaRPr lang="es-ES"/>
        </a:p>
      </dgm:t>
    </dgm:pt>
    <dgm:pt modelId="{D0AA3D25-786E-4AC2-8347-A1DF289AF034}" type="sibTrans" cxnId="{0B95E123-C95B-4B3D-AE05-E07594992166}">
      <dgm:prSet/>
      <dgm:spPr/>
      <dgm:t>
        <a:bodyPr/>
        <a:lstStyle/>
        <a:p>
          <a:endParaRPr lang="es-ES"/>
        </a:p>
      </dgm:t>
    </dgm:pt>
    <dgm:pt modelId="{522F1E1F-D0EB-4D82-8F4A-D6A6B2CDD151}" type="pres">
      <dgm:prSet presAssocID="{37BD2C2E-C8A4-4243-A4B1-1D649F82477F}" presName="composite" presStyleCnt="0">
        <dgm:presLayoutVars>
          <dgm:chMax val="3"/>
          <dgm:animLvl val="lvl"/>
          <dgm:resizeHandles val="exact"/>
        </dgm:presLayoutVars>
      </dgm:prSet>
      <dgm:spPr/>
    </dgm:pt>
    <dgm:pt modelId="{F166F435-95EA-4A58-B8FF-11AC15D84A90}" type="pres">
      <dgm:prSet presAssocID="{ED737663-F4F2-454A-93E1-5638C9865E19}" presName="gear1" presStyleLbl="node1" presStyleIdx="0" presStyleCnt="3">
        <dgm:presLayoutVars>
          <dgm:chMax val="1"/>
          <dgm:bulletEnabled val="1"/>
        </dgm:presLayoutVars>
      </dgm:prSet>
      <dgm:spPr/>
      <dgm:t>
        <a:bodyPr/>
        <a:lstStyle/>
        <a:p>
          <a:endParaRPr lang="es-ES"/>
        </a:p>
      </dgm:t>
    </dgm:pt>
    <dgm:pt modelId="{0A5C7164-C65B-4639-A4A1-7023D719E9EF}" type="pres">
      <dgm:prSet presAssocID="{ED737663-F4F2-454A-93E1-5638C9865E19}" presName="gear1srcNode" presStyleLbl="node1" presStyleIdx="0" presStyleCnt="3"/>
      <dgm:spPr/>
      <dgm:t>
        <a:bodyPr/>
        <a:lstStyle/>
        <a:p>
          <a:endParaRPr lang="es-ES"/>
        </a:p>
      </dgm:t>
    </dgm:pt>
    <dgm:pt modelId="{FD63CFA8-E690-47D1-A159-206DDECFA252}" type="pres">
      <dgm:prSet presAssocID="{ED737663-F4F2-454A-93E1-5638C9865E19}" presName="gear1dstNode" presStyleLbl="node1" presStyleIdx="0" presStyleCnt="3"/>
      <dgm:spPr/>
      <dgm:t>
        <a:bodyPr/>
        <a:lstStyle/>
        <a:p>
          <a:endParaRPr lang="es-ES"/>
        </a:p>
      </dgm:t>
    </dgm:pt>
    <dgm:pt modelId="{57EC3CDE-89A0-4A26-A047-DAC919C5BD79}" type="pres">
      <dgm:prSet presAssocID="{6617824D-5AD3-4B9E-8FB1-80DA864B8919}" presName="gear2" presStyleLbl="node1" presStyleIdx="1" presStyleCnt="3">
        <dgm:presLayoutVars>
          <dgm:chMax val="1"/>
          <dgm:bulletEnabled val="1"/>
        </dgm:presLayoutVars>
      </dgm:prSet>
      <dgm:spPr/>
      <dgm:t>
        <a:bodyPr/>
        <a:lstStyle/>
        <a:p>
          <a:endParaRPr lang="es-ES"/>
        </a:p>
      </dgm:t>
    </dgm:pt>
    <dgm:pt modelId="{A56934B9-4EF1-4B5F-A924-9FF7E8A6D25D}" type="pres">
      <dgm:prSet presAssocID="{6617824D-5AD3-4B9E-8FB1-80DA864B8919}" presName="gear2srcNode" presStyleLbl="node1" presStyleIdx="1" presStyleCnt="3"/>
      <dgm:spPr/>
      <dgm:t>
        <a:bodyPr/>
        <a:lstStyle/>
        <a:p>
          <a:endParaRPr lang="es-ES"/>
        </a:p>
      </dgm:t>
    </dgm:pt>
    <dgm:pt modelId="{8A1FE827-F097-4A08-A4C7-2F1CD47AD00B}" type="pres">
      <dgm:prSet presAssocID="{6617824D-5AD3-4B9E-8FB1-80DA864B8919}" presName="gear2dstNode" presStyleLbl="node1" presStyleIdx="1" presStyleCnt="3"/>
      <dgm:spPr/>
      <dgm:t>
        <a:bodyPr/>
        <a:lstStyle/>
        <a:p>
          <a:endParaRPr lang="es-ES"/>
        </a:p>
      </dgm:t>
    </dgm:pt>
    <dgm:pt modelId="{A61C3249-597B-4F25-8103-F2C1AF85D55B}" type="pres">
      <dgm:prSet presAssocID="{458145C7-3457-468C-B1FF-7225A80F50A3}" presName="gear3" presStyleLbl="node1" presStyleIdx="2" presStyleCnt="3"/>
      <dgm:spPr/>
      <dgm:t>
        <a:bodyPr/>
        <a:lstStyle/>
        <a:p>
          <a:endParaRPr lang="es-ES"/>
        </a:p>
      </dgm:t>
    </dgm:pt>
    <dgm:pt modelId="{CE7E4A45-07AB-4F84-B7B5-BE11E4DB690F}" type="pres">
      <dgm:prSet presAssocID="{458145C7-3457-468C-B1FF-7225A80F50A3}" presName="gear3tx" presStyleLbl="node1" presStyleIdx="2" presStyleCnt="3">
        <dgm:presLayoutVars>
          <dgm:chMax val="1"/>
          <dgm:bulletEnabled val="1"/>
        </dgm:presLayoutVars>
      </dgm:prSet>
      <dgm:spPr/>
      <dgm:t>
        <a:bodyPr/>
        <a:lstStyle/>
        <a:p>
          <a:endParaRPr lang="es-ES"/>
        </a:p>
      </dgm:t>
    </dgm:pt>
    <dgm:pt modelId="{AE04F05A-2A2E-48E8-A927-7E4C4BA826B1}" type="pres">
      <dgm:prSet presAssocID="{458145C7-3457-468C-B1FF-7225A80F50A3}" presName="gear3srcNode" presStyleLbl="node1" presStyleIdx="2" presStyleCnt="3"/>
      <dgm:spPr/>
      <dgm:t>
        <a:bodyPr/>
        <a:lstStyle/>
        <a:p>
          <a:endParaRPr lang="es-ES"/>
        </a:p>
      </dgm:t>
    </dgm:pt>
    <dgm:pt modelId="{136E09D5-5794-44D0-9AB3-E5DEAA56F33E}" type="pres">
      <dgm:prSet presAssocID="{458145C7-3457-468C-B1FF-7225A80F50A3}" presName="gear3dstNode" presStyleLbl="node1" presStyleIdx="2" presStyleCnt="3"/>
      <dgm:spPr/>
      <dgm:t>
        <a:bodyPr/>
        <a:lstStyle/>
        <a:p>
          <a:endParaRPr lang="es-ES"/>
        </a:p>
      </dgm:t>
    </dgm:pt>
    <dgm:pt modelId="{5E4A6716-6965-4DD7-9F5F-C4399BCA0918}" type="pres">
      <dgm:prSet presAssocID="{DB6CF68F-DD95-41B1-82D4-1AED3F4A4273}" presName="connector1" presStyleLbl="sibTrans2D1" presStyleIdx="0" presStyleCnt="3"/>
      <dgm:spPr/>
      <dgm:t>
        <a:bodyPr/>
        <a:lstStyle/>
        <a:p>
          <a:endParaRPr lang="es-ES"/>
        </a:p>
      </dgm:t>
    </dgm:pt>
    <dgm:pt modelId="{13627C18-8474-4C37-95B4-03C3C91FD726}" type="pres">
      <dgm:prSet presAssocID="{D5F5831F-41DA-4871-B55F-24F411AE73AE}" presName="connector2" presStyleLbl="sibTrans2D1" presStyleIdx="1" presStyleCnt="3"/>
      <dgm:spPr/>
      <dgm:t>
        <a:bodyPr/>
        <a:lstStyle/>
        <a:p>
          <a:endParaRPr lang="es-ES"/>
        </a:p>
      </dgm:t>
    </dgm:pt>
    <dgm:pt modelId="{2DB791AF-0504-4203-9548-40232F41165F}" type="pres">
      <dgm:prSet presAssocID="{D0AA3D25-786E-4AC2-8347-A1DF289AF034}" presName="connector3" presStyleLbl="sibTrans2D1" presStyleIdx="2" presStyleCnt="3"/>
      <dgm:spPr/>
      <dgm:t>
        <a:bodyPr/>
        <a:lstStyle/>
        <a:p>
          <a:endParaRPr lang="es-ES"/>
        </a:p>
      </dgm:t>
    </dgm:pt>
  </dgm:ptLst>
  <dgm:cxnLst>
    <dgm:cxn modelId="{49EE2956-D73F-4EEA-A09D-BEE2CDF3574D}" srcId="{37BD2C2E-C8A4-4243-A4B1-1D649F82477F}" destId="{6617824D-5AD3-4B9E-8FB1-80DA864B8919}" srcOrd="1" destOrd="0" parTransId="{BE42F875-DF6F-407D-902A-8C6DF95AFC77}" sibTransId="{D5F5831F-41DA-4871-B55F-24F411AE73AE}"/>
    <dgm:cxn modelId="{1258F35A-89A4-4D41-9209-3680F854E2AF}" srcId="{37BD2C2E-C8A4-4243-A4B1-1D649F82477F}" destId="{ED737663-F4F2-454A-93E1-5638C9865E19}" srcOrd="0" destOrd="0" parTransId="{CCB43D4E-4EFB-4219-B174-920B02562ADC}" sibTransId="{DB6CF68F-DD95-41B1-82D4-1AED3F4A4273}"/>
    <dgm:cxn modelId="{A2ECCC3F-5067-4DCF-8325-261C21B5787C}" type="presOf" srcId="{D0AA3D25-786E-4AC2-8347-A1DF289AF034}" destId="{2DB791AF-0504-4203-9548-40232F41165F}" srcOrd="0" destOrd="0" presId="urn:microsoft.com/office/officeart/2005/8/layout/gear1"/>
    <dgm:cxn modelId="{BA339830-334D-48A5-B142-E2FB8E92FD02}" type="presOf" srcId="{458145C7-3457-468C-B1FF-7225A80F50A3}" destId="{AE04F05A-2A2E-48E8-A927-7E4C4BA826B1}" srcOrd="2" destOrd="0" presId="urn:microsoft.com/office/officeart/2005/8/layout/gear1"/>
    <dgm:cxn modelId="{48AE0993-457D-47A8-9054-83FE037821A2}" type="presOf" srcId="{458145C7-3457-468C-B1FF-7225A80F50A3}" destId="{136E09D5-5794-44D0-9AB3-E5DEAA56F33E}" srcOrd="3" destOrd="0" presId="urn:microsoft.com/office/officeart/2005/8/layout/gear1"/>
    <dgm:cxn modelId="{01892029-24AB-487E-8E8D-1A31567550EE}" type="presOf" srcId="{6617824D-5AD3-4B9E-8FB1-80DA864B8919}" destId="{57EC3CDE-89A0-4A26-A047-DAC919C5BD79}" srcOrd="0" destOrd="0" presId="urn:microsoft.com/office/officeart/2005/8/layout/gear1"/>
    <dgm:cxn modelId="{B3BAD19F-63BC-4BCD-BF02-7A1D8FB473E0}" type="presOf" srcId="{D5F5831F-41DA-4871-B55F-24F411AE73AE}" destId="{13627C18-8474-4C37-95B4-03C3C91FD726}" srcOrd="0" destOrd="0" presId="urn:microsoft.com/office/officeart/2005/8/layout/gear1"/>
    <dgm:cxn modelId="{0B95E123-C95B-4B3D-AE05-E07594992166}" srcId="{37BD2C2E-C8A4-4243-A4B1-1D649F82477F}" destId="{458145C7-3457-468C-B1FF-7225A80F50A3}" srcOrd="2" destOrd="0" parTransId="{AFCE7194-FCF7-4931-A874-0F8F20D94BBF}" sibTransId="{D0AA3D25-786E-4AC2-8347-A1DF289AF034}"/>
    <dgm:cxn modelId="{8EF7F697-5048-42F8-95D5-01E90BDAB466}" type="presOf" srcId="{6617824D-5AD3-4B9E-8FB1-80DA864B8919}" destId="{A56934B9-4EF1-4B5F-A924-9FF7E8A6D25D}" srcOrd="1" destOrd="0" presId="urn:microsoft.com/office/officeart/2005/8/layout/gear1"/>
    <dgm:cxn modelId="{0B566405-ED05-404A-9B5B-1260152C26EE}" type="presOf" srcId="{ED737663-F4F2-454A-93E1-5638C9865E19}" destId="{FD63CFA8-E690-47D1-A159-206DDECFA252}" srcOrd="2" destOrd="0" presId="urn:microsoft.com/office/officeart/2005/8/layout/gear1"/>
    <dgm:cxn modelId="{09791CAB-BFE4-4F97-9E41-48D82C8DC751}" type="presOf" srcId="{37BD2C2E-C8A4-4243-A4B1-1D649F82477F}" destId="{522F1E1F-D0EB-4D82-8F4A-D6A6B2CDD151}" srcOrd="0" destOrd="0" presId="urn:microsoft.com/office/officeart/2005/8/layout/gear1"/>
    <dgm:cxn modelId="{59EAFD13-7484-426F-A55D-417288633F83}" type="presOf" srcId="{DB6CF68F-DD95-41B1-82D4-1AED3F4A4273}" destId="{5E4A6716-6965-4DD7-9F5F-C4399BCA0918}" srcOrd="0" destOrd="0" presId="urn:microsoft.com/office/officeart/2005/8/layout/gear1"/>
    <dgm:cxn modelId="{F2B4B0B2-DA05-4A19-AF73-2BC833657FE2}" type="presOf" srcId="{458145C7-3457-468C-B1FF-7225A80F50A3}" destId="{CE7E4A45-07AB-4F84-B7B5-BE11E4DB690F}" srcOrd="1" destOrd="0" presId="urn:microsoft.com/office/officeart/2005/8/layout/gear1"/>
    <dgm:cxn modelId="{823517B0-D34E-47C5-A8CD-00B17E37913D}" type="presOf" srcId="{ED737663-F4F2-454A-93E1-5638C9865E19}" destId="{0A5C7164-C65B-4639-A4A1-7023D719E9EF}" srcOrd="1" destOrd="0" presId="urn:microsoft.com/office/officeart/2005/8/layout/gear1"/>
    <dgm:cxn modelId="{DA44A971-6DED-4610-BF65-6047BEB441E5}" type="presOf" srcId="{458145C7-3457-468C-B1FF-7225A80F50A3}" destId="{A61C3249-597B-4F25-8103-F2C1AF85D55B}" srcOrd="0" destOrd="0" presId="urn:microsoft.com/office/officeart/2005/8/layout/gear1"/>
    <dgm:cxn modelId="{48677154-F02D-4559-90B3-F4A1B311F42D}" type="presOf" srcId="{ED737663-F4F2-454A-93E1-5638C9865E19}" destId="{F166F435-95EA-4A58-B8FF-11AC15D84A90}" srcOrd="0" destOrd="0" presId="urn:microsoft.com/office/officeart/2005/8/layout/gear1"/>
    <dgm:cxn modelId="{41F5376A-1EBC-4D3A-B937-AB0788FB64C7}" type="presOf" srcId="{6617824D-5AD3-4B9E-8FB1-80DA864B8919}" destId="{8A1FE827-F097-4A08-A4C7-2F1CD47AD00B}" srcOrd="2" destOrd="0" presId="urn:microsoft.com/office/officeart/2005/8/layout/gear1"/>
    <dgm:cxn modelId="{3A83D9F8-965C-4480-9E6F-1B988F3D3916}" type="presParOf" srcId="{522F1E1F-D0EB-4D82-8F4A-D6A6B2CDD151}" destId="{F166F435-95EA-4A58-B8FF-11AC15D84A90}" srcOrd="0" destOrd="0" presId="urn:microsoft.com/office/officeart/2005/8/layout/gear1"/>
    <dgm:cxn modelId="{203D0C22-9196-4260-96CB-BC59BB29D2BF}" type="presParOf" srcId="{522F1E1F-D0EB-4D82-8F4A-D6A6B2CDD151}" destId="{0A5C7164-C65B-4639-A4A1-7023D719E9EF}" srcOrd="1" destOrd="0" presId="urn:microsoft.com/office/officeart/2005/8/layout/gear1"/>
    <dgm:cxn modelId="{CCBFCF6C-54BD-4A51-AE7C-C83BEA756907}" type="presParOf" srcId="{522F1E1F-D0EB-4D82-8F4A-D6A6B2CDD151}" destId="{FD63CFA8-E690-47D1-A159-206DDECFA252}" srcOrd="2" destOrd="0" presId="urn:microsoft.com/office/officeart/2005/8/layout/gear1"/>
    <dgm:cxn modelId="{FC74A1D5-8142-4913-B8EE-9C6C0326C4A4}" type="presParOf" srcId="{522F1E1F-D0EB-4D82-8F4A-D6A6B2CDD151}" destId="{57EC3CDE-89A0-4A26-A047-DAC919C5BD79}" srcOrd="3" destOrd="0" presId="urn:microsoft.com/office/officeart/2005/8/layout/gear1"/>
    <dgm:cxn modelId="{52D4B5CA-68E2-47C1-BCEE-7CC365069321}" type="presParOf" srcId="{522F1E1F-D0EB-4D82-8F4A-D6A6B2CDD151}" destId="{A56934B9-4EF1-4B5F-A924-9FF7E8A6D25D}" srcOrd="4" destOrd="0" presId="urn:microsoft.com/office/officeart/2005/8/layout/gear1"/>
    <dgm:cxn modelId="{B8EA3683-9D75-4FEF-B94F-A0E229C24B35}" type="presParOf" srcId="{522F1E1F-D0EB-4D82-8F4A-D6A6B2CDD151}" destId="{8A1FE827-F097-4A08-A4C7-2F1CD47AD00B}" srcOrd="5" destOrd="0" presId="urn:microsoft.com/office/officeart/2005/8/layout/gear1"/>
    <dgm:cxn modelId="{3674978C-6165-43CF-A0D8-DF9A0ED76639}" type="presParOf" srcId="{522F1E1F-D0EB-4D82-8F4A-D6A6B2CDD151}" destId="{A61C3249-597B-4F25-8103-F2C1AF85D55B}" srcOrd="6" destOrd="0" presId="urn:microsoft.com/office/officeart/2005/8/layout/gear1"/>
    <dgm:cxn modelId="{04EE0A31-BB84-4360-AA9C-F7CC634DFCE8}" type="presParOf" srcId="{522F1E1F-D0EB-4D82-8F4A-D6A6B2CDD151}" destId="{CE7E4A45-07AB-4F84-B7B5-BE11E4DB690F}" srcOrd="7" destOrd="0" presId="urn:microsoft.com/office/officeart/2005/8/layout/gear1"/>
    <dgm:cxn modelId="{CCF04FA5-526B-4C33-BACD-ACD0752549DB}" type="presParOf" srcId="{522F1E1F-D0EB-4D82-8F4A-D6A6B2CDD151}" destId="{AE04F05A-2A2E-48E8-A927-7E4C4BA826B1}" srcOrd="8" destOrd="0" presId="urn:microsoft.com/office/officeart/2005/8/layout/gear1"/>
    <dgm:cxn modelId="{C68927F7-0154-4DD2-B4AB-6EBDA12303C5}" type="presParOf" srcId="{522F1E1F-D0EB-4D82-8F4A-D6A6B2CDD151}" destId="{136E09D5-5794-44D0-9AB3-E5DEAA56F33E}" srcOrd="9" destOrd="0" presId="urn:microsoft.com/office/officeart/2005/8/layout/gear1"/>
    <dgm:cxn modelId="{DB9C2DA5-3A0A-43CB-889C-F077F039EFE8}" type="presParOf" srcId="{522F1E1F-D0EB-4D82-8F4A-D6A6B2CDD151}" destId="{5E4A6716-6965-4DD7-9F5F-C4399BCA0918}" srcOrd="10" destOrd="0" presId="urn:microsoft.com/office/officeart/2005/8/layout/gear1"/>
    <dgm:cxn modelId="{8794D13F-46DE-4DDC-A6A8-C1CBDCDE8D48}" type="presParOf" srcId="{522F1E1F-D0EB-4D82-8F4A-D6A6B2CDD151}" destId="{13627C18-8474-4C37-95B4-03C3C91FD726}" srcOrd="11" destOrd="0" presId="urn:microsoft.com/office/officeart/2005/8/layout/gear1"/>
    <dgm:cxn modelId="{C7A291BC-9F9F-4631-BAD0-4D6F091BAAC6}" type="presParOf" srcId="{522F1E1F-D0EB-4D82-8F4A-D6A6B2CDD151}" destId="{2DB791AF-0504-4203-9548-40232F41165F}" srcOrd="12" destOrd="0" presId="urn:microsoft.com/office/officeart/2005/8/layout/gear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7BD2C2E-C8A4-4243-A4B1-1D649F82477F}" type="doc">
      <dgm:prSet loTypeId="urn:microsoft.com/office/officeart/2005/8/layout/gear1" loCatId="process" qsTypeId="urn:microsoft.com/office/officeart/2005/8/quickstyle/simple1" qsCatId="simple" csTypeId="urn:microsoft.com/office/officeart/2005/8/colors/accent4_5" csCatId="accent4" phldr="1"/>
      <dgm:spPr/>
    </dgm:pt>
    <dgm:pt modelId="{ED737663-F4F2-454A-93E1-5638C9865E19}">
      <dgm:prSet phldrT="[Texto]" custT="1"/>
      <dgm:spPr/>
      <dgm:t>
        <a:bodyPr/>
        <a:lstStyle/>
        <a:p>
          <a:r>
            <a:rPr lang="es-ES" sz="2000" dirty="0" smtClean="0"/>
            <a:t>Hacia dentro y fuera</a:t>
          </a:r>
          <a:endParaRPr lang="es-ES" sz="2000" dirty="0"/>
        </a:p>
      </dgm:t>
    </dgm:pt>
    <dgm:pt modelId="{CCB43D4E-4EFB-4219-B174-920B02562ADC}" type="parTrans" cxnId="{1258F35A-89A4-4D41-9209-3680F854E2AF}">
      <dgm:prSet/>
      <dgm:spPr/>
      <dgm:t>
        <a:bodyPr/>
        <a:lstStyle/>
        <a:p>
          <a:endParaRPr lang="es-ES"/>
        </a:p>
      </dgm:t>
    </dgm:pt>
    <dgm:pt modelId="{DB6CF68F-DD95-41B1-82D4-1AED3F4A4273}" type="sibTrans" cxnId="{1258F35A-89A4-4D41-9209-3680F854E2AF}">
      <dgm:prSet/>
      <dgm:spPr/>
      <dgm:t>
        <a:bodyPr/>
        <a:lstStyle/>
        <a:p>
          <a:endParaRPr lang="es-ES"/>
        </a:p>
      </dgm:t>
    </dgm:pt>
    <dgm:pt modelId="{6617824D-5AD3-4B9E-8FB1-80DA864B8919}">
      <dgm:prSet phldrT="[Texto]" custT="1"/>
      <dgm:spPr/>
      <dgm:t>
        <a:bodyPr/>
        <a:lstStyle/>
        <a:p>
          <a:r>
            <a:rPr lang="es-ES" sz="1400" dirty="0" smtClean="0"/>
            <a:t>El voluntariado expresión del compromiso creyente</a:t>
          </a:r>
        </a:p>
      </dgm:t>
    </dgm:pt>
    <dgm:pt modelId="{BE42F875-DF6F-407D-902A-8C6DF95AFC77}" type="parTrans" cxnId="{49EE2956-D73F-4EEA-A09D-BEE2CDF3574D}">
      <dgm:prSet/>
      <dgm:spPr/>
      <dgm:t>
        <a:bodyPr/>
        <a:lstStyle/>
        <a:p>
          <a:endParaRPr lang="es-ES"/>
        </a:p>
      </dgm:t>
    </dgm:pt>
    <dgm:pt modelId="{D5F5831F-41DA-4871-B55F-24F411AE73AE}" type="sibTrans" cxnId="{49EE2956-D73F-4EEA-A09D-BEE2CDF3574D}">
      <dgm:prSet/>
      <dgm:spPr/>
      <dgm:t>
        <a:bodyPr/>
        <a:lstStyle/>
        <a:p>
          <a:endParaRPr lang="es-ES"/>
        </a:p>
      </dgm:t>
    </dgm:pt>
    <dgm:pt modelId="{458145C7-3457-468C-B1FF-7225A80F50A3}">
      <dgm:prSet phldrT="[Texto]" custT="1"/>
      <dgm:spPr/>
      <dgm:t>
        <a:bodyPr/>
        <a:lstStyle/>
        <a:p>
          <a:r>
            <a:rPr lang="es-ES" sz="1800" dirty="0" smtClean="0"/>
            <a:t>Apostar por el cambio social</a:t>
          </a:r>
          <a:endParaRPr lang="es-ES" sz="1800" dirty="0"/>
        </a:p>
      </dgm:t>
    </dgm:pt>
    <dgm:pt modelId="{AFCE7194-FCF7-4931-A874-0F8F20D94BBF}" type="parTrans" cxnId="{0B95E123-C95B-4B3D-AE05-E07594992166}">
      <dgm:prSet/>
      <dgm:spPr/>
      <dgm:t>
        <a:bodyPr/>
        <a:lstStyle/>
        <a:p>
          <a:endParaRPr lang="es-ES"/>
        </a:p>
      </dgm:t>
    </dgm:pt>
    <dgm:pt modelId="{D0AA3D25-786E-4AC2-8347-A1DF289AF034}" type="sibTrans" cxnId="{0B95E123-C95B-4B3D-AE05-E07594992166}">
      <dgm:prSet/>
      <dgm:spPr/>
      <dgm:t>
        <a:bodyPr/>
        <a:lstStyle/>
        <a:p>
          <a:endParaRPr lang="es-ES"/>
        </a:p>
      </dgm:t>
    </dgm:pt>
    <dgm:pt modelId="{522F1E1F-D0EB-4D82-8F4A-D6A6B2CDD151}" type="pres">
      <dgm:prSet presAssocID="{37BD2C2E-C8A4-4243-A4B1-1D649F82477F}" presName="composite" presStyleCnt="0">
        <dgm:presLayoutVars>
          <dgm:chMax val="3"/>
          <dgm:animLvl val="lvl"/>
          <dgm:resizeHandles val="exact"/>
        </dgm:presLayoutVars>
      </dgm:prSet>
      <dgm:spPr/>
    </dgm:pt>
    <dgm:pt modelId="{F166F435-95EA-4A58-B8FF-11AC15D84A90}" type="pres">
      <dgm:prSet presAssocID="{ED737663-F4F2-454A-93E1-5638C9865E19}" presName="gear1" presStyleLbl="node1" presStyleIdx="0" presStyleCnt="3">
        <dgm:presLayoutVars>
          <dgm:chMax val="1"/>
          <dgm:bulletEnabled val="1"/>
        </dgm:presLayoutVars>
      </dgm:prSet>
      <dgm:spPr/>
      <dgm:t>
        <a:bodyPr/>
        <a:lstStyle/>
        <a:p>
          <a:endParaRPr lang="es-ES"/>
        </a:p>
      </dgm:t>
    </dgm:pt>
    <dgm:pt modelId="{0A5C7164-C65B-4639-A4A1-7023D719E9EF}" type="pres">
      <dgm:prSet presAssocID="{ED737663-F4F2-454A-93E1-5638C9865E19}" presName="gear1srcNode" presStyleLbl="node1" presStyleIdx="0" presStyleCnt="3"/>
      <dgm:spPr/>
      <dgm:t>
        <a:bodyPr/>
        <a:lstStyle/>
        <a:p>
          <a:endParaRPr lang="es-ES"/>
        </a:p>
      </dgm:t>
    </dgm:pt>
    <dgm:pt modelId="{FD63CFA8-E690-47D1-A159-206DDECFA252}" type="pres">
      <dgm:prSet presAssocID="{ED737663-F4F2-454A-93E1-5638C9865E19}" presName="gear1dstNode" presStyleLbl="node1" presStyleIdx="0" presStyleCnt="3"/>
      <dgm:spPr/>
      <dgm:t>
        <a:bodyPr/>
        <a:lstStyle/>
        <a:p>
          <a:endParaRPr lang="es-ES"/>
        </a:p>
      </dgm:t>
    </dgm:pt>
    <dgm:pt modelId="{57EC3CDE-89A0-4A26-A047-DAC919C5BD79}" type="pres">
      <dgm:prSet presAssocID="{6617824D-5AD3-4B9E-8FB1-80DA864B8919}" presName="gear2" presStyleLbl="node1" presStyleIdx="1" presStyleCnt="3" custAng="21038705" custScaleX="150529" custScaleY="134895" custLinFactNeighborX="-15396" custLinFactNeighborY="-6164">
        <dgm:presLayoutVars>
          <dgm:chMax val="1"/>
          <dgm:bulletEnabled val="1"/>
        </dgm:presLayoutVars>
      </dgm:prSet>
      <dgm:spPr/>
      <dgm:t>
        <a:bodyPr/>
        <a:lstStyle/>
        <a:p>
          <a:endParaRPr lang="es-ES"/>
        </a:p>
      </dgm:t>
    </dgm:pt>
    <dgm:pt modelId="{A56934B9-4EF1-4B5F-A924-9FF7E8A6D25D}" type="pres">
      <dgm:prSet presAssocID="{6617824D-5AD3-4B9E-8FB1-80DA864B8919}" presName="gear2srcNode" presStyleLbl="node1" presStyleIdx="1" presStyleCnt="3"/>
      <dgm:spPr/>
      <dgm:t>
        <a:bodyPr/>
        <a:lstStyle/>
        <a:p>
          <a:endParaRPr lang="es-ES"/>
        </a:p>
      </dgm:t>
    </dgm:pt>
    <dgm:pt modelId="{8A1FE827-F097-4A08-A4C7-2F1CD47AD00B}" type="pres">
      <dgm:prSet presAssocID="{6617824D-5AD3-4B9E-8FB1-80DA864B8919}" presName="gear2dstNode" presStyleLbl="node1" presStyleIdx="1" presStyleCnt="3"/>
      <dgm:spPr/>
      <dgm:t>
        <a:bodyPr/>
        <a:lstStyle/>
        <a:p>
          <a:endParaRPr lang="es-ES"/>
        </a:p>
      </dgm:t>
    </dgm:pt>
    <dgm:pt modelId="{A61C3249-597B-4F25-8103-F2C1AF85D55B}" type="pres">
      <dgm:prSet presAssocID="{458145C7-3457-468C-B1FF-7225A80F50A3}" presName="gear3" presStyleLbl="node1" presStyleIdx="2" presStyleCnt="3" custAng="2117335" custScaleY="98579" custLinFactNeighborX="11742" custLinFactNeighborY="-1349"/>
      <dgm:spPr/>
      <dgm:t>
        <a:bodyPr/>
        <a:lstStyle/>
        <a:p>
          <a:endParaRPr lang="es-ES"/>
        </a:p>
      </dgm:t>
    </dgm:pt>
    <dgm:pt modelId="{CE7E4A45-07AB-4F84-B7B5-BE11E4DB690F}" type="pres">
      <dgm:prSet presAssocID="{458145C7-3457-468C-B1FF-7225A80F50A3}" presName="gear3tx" presStyleLbl="node1" presStyleIdx="2" presStyleCnt="3">
        <dgm:presLayoutVars>
          <dgm:chMax val="1"/>
          <dgm:bulletEnabled val="1"/>
        </dgm:presLayoutVars>
      </dgm:prSet>
      <dgm:spPr/>
      <dgm:t>
        <a:bodyPr/>
        <a:lstStyle/>
        <a:p>
          <a:endParaRPr lang="es-ES"/>
        </a:p>
      </dgm:t>
    </dgm:pt>
    <dgm:pt modelId="{AE04F05A-2A2E-48E8-A927-7E4C4BA826B1}" type="pres">
      <dgm:prSet presAssocID="{458145C7-3457-468C-B1FF-7225A80F50A3}" presName="gear3srcNode" presStyleLbl="node1" presStyleIdx="2" presStyleCnt="3"/>
      <dgm:spPr/>
      <dgm:t>
        <a:bodyPr/>
        <a:lstStyle/>
        <a:p>
          <a:endParaRPr lang="es-ES"/>
        </a:p>
      </dgm:t>
    </dgm:pt>
    <dgm:pt modelId="{136E09D5-5794-44D0-9AB3-E5DEAA56F33E}" type="pres">
      <dgm:prSet presAssocID="{458145C7-3457-468C-B1FF-7225A80F50A3}" presName="gear3dstNode" presStyleLbl="node1" presStyleIdx="2" presStyleCnt="3"/>
      <dgm:spPr/>
      <dgm:t>
        <a:bodyPr/>
        <a:lstStyle/>
        <a:p>
          <a:endParaRPr lang="es-ES"/>
        </a:p>
      </dgm:t>
    </dgm:pt>
    <dgm:pt modelId="{5E4A6716-6965-4DD7-9F5F-C4399BCA0918}" type="pres">
      <dgm:prSet presAssocID="{DB6CF68F-DD95-41B1-82D4-1AED3F4A4273}" presName="connector1" presStyleLbl="sibTrans2D1" presStyleIdx="0" presStyleCnt="3"/>
      <dgm:spPr/>
      <dgm:t>
        <a:bodyPr/>
        <a:lstStyle/>
        <a:p>
          <a:endParaRPr lang="es-ES"/>
        </a:p>
      </dgm:t>
    </dgm:pt>
    <dgm:pt modelId="{13627C18-8474-4C37-95B4-03C3C91FD726}" type="pres">
      <dgm:prSet presAssocID="{D5F5831F-41DA-4871-B55F-24F411AE73AE}" presName="connector2" presStyleLbl="sibTrans2D1" presStyleIdx="1" presStyleCnt="3" custAng="18419979" custScaleX="85413" custLinFactNeighborX="-18082" custLinFactNeighborY="34718"/>
      <dgm:spPr/>
      <dgm:t>
        <a:bodyPr/>
        <a:lstStyle/>
        <a:p>
          <a:endParaRPr lang="es-ES"/>
        </a:p>
      </dgm:t>
    </dgm:pt>
    <dgm:pt modelId="{2DB791AF-0504-4203-9548-40232F41165F}" type="pres">
      <dgm:prSet presAssocID="{D0AA3D25-786E-4AC2-8347-A1DF289AF034}" presName="connector3" presStyleLbl="sibTrans2D1" presStyleIdx="2" presStyleCnt="3"/>
      <dgm:spPr/>
      <dgm:t>
        <a:bodyPr/>
        <a:lstStyle/>
        <a:p>
          <a:endParaRPr lang="es-ES"/>
        </a:p>
      </dgm:t>
    </dgm:pt>
  </dgm:ptLst>
  <dgm:cxnLst>
    <dgm:cxn modelId="{38F3375D-A66F-4A5F-9709-ACD0EF3E8B16}" type="presOf" srcId="{6617824D-5AD3-4B9E-8FB1-80DA864B8919}" destId="{8A1FE827-F097-4A08-A4C7-2F1CD47AD00B}" srcOrd="2" destOrd="0" presId="urn:microsoft.com/office/officeart/2005/8/layout/gear1"/>
    <dgm:cxn modelId="{0B95E123-C95B-4B3D-AE05-E07594992166}" srcId="{37BD2C2E-C8A4-4243-A4B1-1D649F82477F}" destId="{458145C7-3457-468C-B1FF-7225A80F50A3}" srcOrd="2" destOrd="0" parTransId="{AFCE7194-FCF7-4931-A874-0F8F20D94BBF}" sibTransId="{D0AA3D25-786E-4AC2-8347-A1DF289AF034}"/>
    <dgm:cxn modelId="{60A5A6D4-4103-448F-BDF2-43B73025C667}" type="presOf" srcId="{D5F5831F-41DA-4871-B55F-24F411AE73AE}" destId="{13627C18-8474-4C37-95B4-03C3C91FD726}" srcOrd="0" destOrd="0" presId="urn:microsoft.com/office/officeart/2005/8/layout/gear1"/>
    <dgm:cxn modelId="{1258F35A-89A4-4D41-9209-3680F854E2AF}" srcId="{37BD2C2E-C8A4-4243-A4B1-1D649F82477F}" destId="{ED737663-F4F2-454A-93E1-5638C9865E19}" srcOrd="0" destOrd="0" parTransId="{CCB43D4E-4EFB-4219-B174-920B02562ADC}" sibTransId="{DB6CF68F-DD95-41B1-82D4-1AED3F4A4273}"/>
    <dgm:cxn modelId="{2E39DD5F-7FD2-49EA-82FE-DD3B531500F7}" type="presOf" srcId="{ED737663-F4F2-454A-93E1-5638C9865E19}" destId="{FD63CFA8-E690-47D1-A159-206DDECFA252}" srcOrd="2" destOrd="0" presId="urn:microsoft.com/office/officeart/2005/8/layout/gear1"/>
    <dgm:cxn modelId="{8C8730CD-8CCF-47D2-AE2A-EEC4845BC3CA}" type="presOf" srcId="{458145C7-3457-468C-B1FF-7225A80F50A3}" destId="{CE7E4A45-07AB-4F84-B7B5-BE11E4DB690F}" srcOrd="1" destOrd="0" presId="urn:microsoft.com/office/officeart/2005/8/layout/gear1"/>
    <dgm:cxn modelId="{63B8FCBE-34ED-4C57-8CC4-03008B745EAF}" type="presOf" srcId="{458145C7-3457-468C-B1FF-7225A80F50A3}" destId="{AE04F05A-2A2E-48E8-A927-7E4C4BA826B1}" srcOrd="2" destOrd="0" presId="urn:microsoft.com/office/officeart/2005/8/layout/gear1"/>
    <dgm:cxn modelId="{499FE806-A538-4DDC-97C4-DBBD25D16A9E}" type="presOf" srcId="{ED737663-F4F2-454A-93E1-5638C9865E19}" destId="{F166F435-95EA-4A58-B8FF-11AC15D84A90}" srcOrd="0" destOrd="0" presId="urn:microsoft.com/office/officeart/2005/8/layout/gear1"/>
    <dgm:cxn modelId="{F707DCD2-1695-457D-A7F1-2537D51A0778}" type="presOf" srcId="{458145C7-3457-468C-B1FF-7225A80F50A3}" destId="{136E09D5-5794-44D0-9AB3-E5DEAA56F33E}" srcOrd="3" destOrd="0" presId="urn:microsoft.com/office/officeart/2005/8/layout/gear1"/>
    <dgm:cxn modelId="{96034508-51AF-4E0D-B3F2-4489B3B529F5}" type="presOf" srcId="{6617824D-5AD3-4B9E-8FB1-80DA864B8919}" destId="{A56934B9-4EF1-4B5F-A924-9FF7E8A6D25D}" srcOrd="1" destOrd="0" presId="urn:microsoft.com/office/officeart/2005/8/layout/gear1"/>
    <dgm:cxn modelId="{F3B73403-1466-4FF3-8187-9BA49D904801}" type="presOf" srcId="{458145C7-3457-468C-B1FF-7225A80F50A3}" destId="{A61C3249-597B-4F25-8103-F2C1AF85D55B}" srcOrd="0" destOrd="0" presId="urn:microsoft.com/office/officeart/2005/8/layout/gear1"/>
    <dgm:cxn modelId="{C88F5D2C-9870-4F5F-A956-475A1985383B}" type="presOf" srcId="{DB6CF68F-DD95-41B1-82D4-1AED3F4A4273}" destId="{5E4A6716-6965-4DD7-9F5F-C4399BCA0918}" srcOrd="0" destOrd="0" presId="urn:microsoft.com/office/officeart/2005/8/layout/gear1"/>
    <dgm:cxn modelId="{B87D0578-E246-4B63-9A86-5464C5B27008}" type="presOf" srcId="{37BD2C2E-C8A4-4243-A4B1-1D649F82477F}" destId="{522F1E1F-D0EB-4D82-8F4A-D6A6B2CDD151}" srcOrd="0" destOrd="0" presId="urn:microsoft.com/office/officeart/2005/8/layout/gear1"/>
    <dgm:cxn modelId="{E76EF4E2-29C9-4936-8465-4F6FBF3D0852}" type="presOf" srcId="{6617824D-5AD3-4B9E-8FB1-80DA864B8919}" destId="{57EC3CDE-89A0-4A26-A047-DAC919C5BD79}" srcOrd="0" destOrd="0" presId="urn:microsoft.com/office/officeart/2005/8/layout/gear1"/>
    <dgm:cxn modelId="{49EE2956-D73F-4EEA-A09D-BEE2CDF3574D}" srcId="{37BD2C2E-C8A4-4243-A4B1-1D649F82477F}" destId="{6617824D-5AD3-4B9E-8FB1-80DA864B8919}" srcOrd="1" destOrd="0" parTransId="{BE42F875-DF6F-407D-902A-8C6DF95AFC77}" sibTransId="{D5F5831F-41DA-4871-B55F-24F411AE73AE}"/>
    <dgm:cxn modelId="{65405D33-AA50-4B05-AB2D-74A5A262020A}" type="presOf" srcId="{ED737663-F4F2-454A-93E1-5638C9865E19}" destId="{0A5C7164-C65B-4639-A4A1-7023D719E9EF}" srcOrd="1" destOrd="0" presId="urn:microsoft.com/office/officeart/2005/8/layout/gear1"/>
    <dgm:cxn modelId="{4B6B5A63-25EB-4037-8428-BB2C76432D99}" type="presOf" srcId="{D0AA3D25-786E-4AC2-8347-A1DF289AF034}" destId="{2DB791AF-0504-4203-9548-40232F41165F}" srcOrd="0" destOrd="0" presId="urn:microsoft.com/office/officeart/2005/8/layout/gear1"/>
    <dgm:cxn modelId="{1A57D427-1144-4550-84B3-31E6C55D2E20}" type="presParOf" srcId="{522F1E1F-D0EB-4D82-8F4A-D6A6B2CDD151}" destId="{F166F435-95EA-4A58-B8FF-11AC15D84A90}" srcOrd="0" destOrd="0" presId="urn:microsoft.com/office/officeart/2005/8/layout/gear1"/>
    <dgm:cxn modelId="{C7020F63-C462-4424-808A-44529803A498}" type="presParOf" srcId="{522F1E1F-D0EB-4D82-8F4A-D6A6B2CDD151}" destId="{0A5C7164-C65B-4639-A4A1-7023D719E9EF}" srcOrd="1" destOrd="0" presId="urn:microsoft.com/office/officeart/2005/8/layout/gear1"/>
    <dgm:cxn modelId="{064F8795-F668-47E5-A8B2-D390AE743A78}" type="presParOf" srcId="{522F1E1F-D0EB-4D82-8F4A-D6A6B2CDD151}" destId="{FD63CFA8-E690-47D1-A159-206DDECFA252}" srcOrd="2" destOrd="0" presId="urn:microsoft.com/office/officeart/2005/8/layout/gear1"/>
    <dgm:cxn modelId="{E3ACCF27-A7FD-43CD-9584-D4B04B4295C6}" type="presParOf" srcId="{522F1E1F-D0EB-4D82-8F4A-D6A6B2CDD151}" destId="{57EC3CDE-89A0-4A26-A047-DAC919C5BD79}" srcOrd="3" destOrd="0" presId="urn:microsoft.com/office/officeart/2005/8/layout/gear1"/>
    <dgm:cxn modelId="{95B318E1-FCF8-429C-A850-7B05FF9F9511}" type="presParOf" srcId="{522F1E1F-D0EB-4D82-8F4A-D6A6B2CDD151}" destId="{A56934B9-4EF1-4B5F-A924-9FF7E8A6D25D}" srcOrd="4" destOrd="0" presId="urn:microsoft.com/office/officeart/2005/8/layout/gear1"/>
    <dgm:cxn modelId="{D3190E6C-B16B-4593-B3F0-487C856AE06E}" type="presParOf" srcId="{522F1E1F-D0EB-4D82-8F4A-D6A6B2CDD151}" destId="{8A1FE827-F097-4A08-A4C7-2F1CD47AD00B}" srcOrd="5" destOrd="0" presId="urn:microsoft.com/office/officeart/2005/8/layout/gear1"/>
    <dgm:cxn modelId="{8CD20C48-8D7D-4611-90BD-5D39F3CBC661}" type="presParOf" srcId="{522F1E1F-D0EB-4D82-8F4A-D6A6B2CDD151}" destId="{A61C3249-597B-4F25-8103-F2C1AF85D55B}" srcOrd="6" destOrd="0" presId="urn:microsoft.com/office/officeart/2005/8/layout/gear1"/>
    <dgm:cxn modelId="{61D376F1-B971-45C6-908A-AE65E5BA6BFE}" type="presParOf" srcId="{522F1E1F-D0EB-4D82-8F4A-D6A6B2CDD151}" destId="{CE7E4A45-07AB-4F84-B7B5-BE11E4DB690F}" srcOrd="7" destOrd="0" presId="urn:microsoft.com/office/officeart/2005/8/layout/gear1"/>
    <dgm:cxn modelId="{37B59175-EF69-46E5-B059-D915AA095158}" type="presParOf" srcId="{522F1E1F-D0EB-4D82-8F4A-D6A6B2CDD151}" destId="{AE04F05A-2A2E-48E8-A927-7E4C4BA826B1}" srcOrd="8" destOrd="0" presId="urn:microsoft.com/office/officeart/2005/8/layout/gear1"/>
    <dgm:cxn modelId="{4E0D0479-AE86-4165-92B7-FC3267205DB0}" type="presParOf" srcId="{522F1E1F-D0EB-4D82-8F4A-D6A6B2CDD151}" destId="{136E09D5-5794-44D0-9AB3-E5DEAA56F33E}" srcOrd="9" destOrd="0" presId="urn:microsoft.com/office/officeart/2005/8/layout/gear1"/>
    <dgm:cxn modelId="{A5837174-6613-43DC-98B4-909173B4EE3B}" type="presParOf" srcId="{522F1E1F-D0EB-4D82-8F4A-D6A6B2CDD151}" destId="{5E4A6716-6965-4DD7-9F5F-C4399BCA0918}" srcOrd="10" destOrd="0" presId="urn:microsoft.com/office/officeart/2005/8/layout/gear1"/>
    <dgm:cxn modelId="{7BFB41E6-8EA9-4766-B776-FA1533FBDC36}" type="presParOf" srcId="{522F1E1F-D0EB-4D82-8F4A-D6A6B2CDD151}" destId="{13627C18-8474-4C37-95B4-03C3C91FD726}" srcOrd="11" destOrd="0" presId="urn:microsoft.com/office/officeart/2005/8/layout/gear1"/>
    <dgm:cxn modelId="{153A0EEB-E0B2-4421-9333-AAFB8DBACC7B}" type="presParOf" srcId="{522F1E1F-D0EB-4D82-8F4A-D6A6B2CDD151}" destId="{2DB791AF-0504-4203-9548-40232F41165F}" srcOrd="12" destOrd="0" presId="urn:microsoft.com/office/officeart/2005/8/layout/gear1"/>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E4CAA0A-50C2-4684-BE3E-893709609E6F}" type="doc">
      <dgm:prSet loTypeId="urn:microsoft.com/office/officeart/2005/8/layout/pyramid4" loCatId="pyramid" qsTypeId="urn:microsoft.com/office/officeart/2005/8/quickstyle/simple1" qsCatId="simple" csTypeId="urn:microsoft.com/office/officeart/2005/8/colors/accent2_5" csCatId="accent2" phldr="1"/>
      <dgm:spPr/>
      <dgm:t>
        <a:bodyPr/>
        <a:lstStyle/>
        <a:p>
          <a:endParaRPr lang="es-ES"/>
        </a:p>
      </dgm:t>
    </dgm:pt>
    <dgm:pt modelId="{FD706756-6343-4907-A5E4-6150670597DF}">
      <dgm:prSet phldrT="[Texto]" custT="1"/>
      <dgm:spPr/>
      <dgm:t>
        <a:bodyPr/>
        <a:lstStyle/>
        <a:p>
          <a:r>
            <a:rPr lang="es-ES" sz="1600" b="1" dirty="0" smtClean="0"/>
            <a:t>La dimensión universal de la caridad</a:t>
          </a:r>
        </a:p>
        <a:p>
          <a:r>
            <a:rPr lang="es-ES" sz="1200" b="1" dirty="0" smtClean="0"/>
            <a:t>- Acción </a:t>
          </a:r>
          <a:r>
            <a:rPr lang="es-ES" sz="1200" b="1" dirty="0" err="1" smtClean="0"/>
            <a:t>Glocal</a:t>
          </a:r>
          <a:r>
            <a:rPr lang="es-ES" sz="1200" b="1" dirty="0" smtClean="0"/>
            <a:t> - </a:t>
          </a:r>
          <a:endParaRPr lang="es-ES" sz="1200" b="1" dirty="0"/>
        </a:p>
      </dgm:t>
    </dgm:pt>
    <dgm:pt modelId="{F4238D9B-A8F6-4683-A029-F75DA115F117}" type="parTrans" cxnId="{255CCAA6-BE6A-49AB-8EF5-B04707E1B1C6}">
      <dgm:prSet/>
      <dgm:spPr/>
      <dgm:t>
        <a:bodyPr/>
        <a:lstStyle/>
        <a:p>
          <a:endParaRPr lang="es-ES"/>
        </a:p>
      </dgm:t>
    </dgm:pt>
    <dgm:pt modelId="{FA154971-DFCC-4E26-AB99-52E038F5E8FB}" type="sibTrans" cxnId="{255CCAA6-BE6A-49AB-8EF5-B04707E1B1C6}">
      <dgm:prSet/>
      <dgm:spPr/>
      <dgm:t>
        <a:bodyPr/>
        <a:lstStyle/>
        <a:p>
          <a:endParaRPr lang="es-ES"/>
        </a:p>
      </dgm:t>
    </dgm:pt>
    <dgm:pt modelId="{66743389-1BBB-4E9D-BA2F-A89489473912}">
      <dgm:prSet phldrT="[Texto]" custT="1"/>
      <dgm:spPr/>
      <dgm:t>
        <a:bodyPr/>
        <a:lstStyle/>
        <a:p>
          <a:r>
            <a:rPr lang="es-ES" sz="1400" b="1" dirty="0" smtClean="0"/>
            <a:t>Lograr la promoción integral y el desarrollo social</a:t>
          </a:r>
        </a:p>
        <a:p>
          <a:r>
            <a:rPr lang="es-ES" sz="1200" b="1" dirty="0" smtClean="0"/>
            <a:t>[</a:t>
          </a:r>
          <a:r>
            <a:rPr lang="es-ES" sz="1200" b="1" dirty="0" smtClean="0">
              <a:hlinkClick xmlns:r="http://schemas.openxmlformats.org/officeDocument/2006/relationships" r:id="rId1" action="ppaction://hlinksldjump"/>
            </a:rPr>
            <a:t>PP</a:t>
          </a:r>
          <a:r>
            <a:rPr lang="es-ES" sz="1200" b="1" dirty="0" smtClean="0"/>
            <a:t> 43 </a:t>
          </a:r>
          <a:r>
            <a:rPr lang="es-ES" sz="1200" b="1" dirty="0" err="1" smtClean="0"/>
            <a:t>ss</a:t>
          </a:r>
          <a:r>
            <a:rPr lang="es-ES" sz="1200" b="1" dirty="0" smtClean="0"/>
            <a:t>,]</a:t>
          </a:r>
        </a:p>
        <a:p>
          <a:endParaRPr lang="es-ES" sz="1400" b="1" dirty="0"/>
        </a:p>
      </dgm:t>
    </dgm:pt>
    <dgm:pt modelId="{9D018A32-316D-424C-9BF5-E712A3C7271D}" type="parTrans" cxnId="{5782D731-CA64-4E2A-B3DF-E14B09A5957E}">
      <dgm:prSet/>
      <dgm:spPr/>
      <dgm:t>
        <a:bodyPr/>
        <a:lstStyle/>
        <a:p>
          <a:endParaRPr lang="es-ES"/>
        </a:p>
      </dgm:t>
    </dgm:pt>
    <dgm:pt modelId="{085BEF83-E282-445D-B95A-6D2BED0498F2}" type="sibTrans" cxnId="{5782D731-CA64-4E2A-B3DF-E14B09A5957E}">
      <dgm:prSet/>
      <dgm:spPr/>
      <dgm:t>
        <a:bodyPr/>
        <a:lstStyle/>
        <a:p>
          <a:endParaRPr lang="es-ES"/>
        </a:p>
      </dgm:t>
    </dgm:pt>
    <dgm:pt modelId="{30E80644-5E36-42DB-8ED3-EF8C05297656}">
      <dgm:prSet phldrT="[Texto]" custT="1"/>
      <dgm:spPr/>
      <dgm:t>
        <a:bodyPr/>
        <a:lstStyle/>
        <a:p>
          <a:endParaRPr lang="es-ES" sz="1600" b="1" dirty="0" smtClean="0"/>
        </a:p>
        <a:p>
          <a:r>
            <a:rPr lang="es-ES" sz="2000" b="1" dirty="0" smtClean="0"/>
            <a:t>La persona, ser integral</a:t>
          </a:r>
        </a:p>
        <a:p>
          <a:r>
            <a:rPr lang="es-ES" sz="1400" b="1" dirty="0" smtClean="0"/>
            <a:t>[</a:t>
          </a:r>
          <a:r>
            <a:rPr lang="es-ES" sz="1400" b="1" dirty="0" smtClean="0">
              <a:hlinkClick xmlns:r="http://schemas.openxmlformats.org/officeDocument/2006/relationships" r:id="rId2" action="ppaction://hlinksldjump"/>
            </a:rPr>
            <a:t>Gn 1, 26 - 27 </a:t>
          </a:r>
          <a:r>
            <a:rPr lang="es-ES" sz="1400" b="1" dirty="0" smtClean="0"/>
            <a:t>]</a:t>
          </a:r>
          <a:endParaRPr lang="es-ES" sz="1400" b="1" dirty="0"/>
        </a:p>
      </dgm:t>
    </dgm:pt>
    <dgm:pt modelId="{99AD823B-4423-4358-98B2-2EC1AB7B82B3}" type="parTrans" cxnId="{8A5ABCE5-E50E-4C0D-B978-5D09ACFE6314}">
      <dgm:prSet/>
      <dgm:spPr/>
      <dgm:t>
        <a:bodyPr/>
        <a:lstStyle/>
        <a:p>
          <a:endParaRPr lang="es-ES"/>
        </a:p>
      </dgm:t>
    </dgm:pt>
    <dgm:pt modelId="{AB231A81-3659-4F83-A345-834E29CFEE66}" type="sibTrans" cxnId="{8A5ABCE5-E50E-4C0D-B978-5D09ACFE6314}">
      <dgm:prSet/>
      <dgm:spPr/>
      <dgm:t>
        <a:bodyPr/>
        <a:lstStyle/>
        <a:p>
          <a:endParaRPr lang="es-ES"/>
        </a:p>
      </dgm:t>
    </dgm:pt>
    <dgm:pt modelId="{21EB1149-16A6-4750-A215-1A612FA60259}">
      <dgm:prSet phldrT="[Texto]" custT="1"/>
      <dgm:spPr/>
      <dgm:t>
        <a:bodyPr/>
        <a:lstStyle/>
        <a:p>
          <a:r>
            <a:rPr lang="es-ES" sz="1600" b="1" dirty="0" smtClean="0"/>
            <a:t>Transformar personas, comunidades y estructuras</a:t>
          </a:r>
        </a:p>
        <a:p>
          <a:r>
            <a:rPr lang="es-ES" sz="1600" b="1" dirty="0" smtClean="0"/>
            <a:t>[</a:t>
          </a:r>
          <a:r>
            <a:rPr lang="es-ES" sz="1600" b="1" dirty="0" smtClean="0">
              <a:hlinkClick xmlns:r="http://schemas.openxmlformats.org/officeDocument/2006/relationships" r:id="rId3" action="ppaction://hlinksldjump"/>
            </a:rPr>
            <a:t>SRS 36</a:t>
          </a:r>
          <a:r>
            <a:rPr lang="es-ES" sz="1600" b="1" dirty="0" smtClean="0"/>
            <a:t>]</a:t>
          </a:r>
          <a:endParaRPr lang="es-ES" sz="1600" b="1" dirty="0"/>
        </a:p>
      </dgm:t>
    </dgm:pt>
    <dgm:pt modelId="{E01517C3-B99C-4233-AC82-E0BDDB68F28C}" type="parTrans" cxnId="{940E76D7-09FE-48CF-B238-7F764F0CB168}">
      <dgm:prSet/>
      <dgm:spPr/>
      <dgm:t>
        <a:bodyPr/>
        <a:lstStyle/>
        <a:p>
          <a:endParaRPr lang="es-ES"/>
        </a:p>
      </dgm:t>
    </dgm:pt>
    <dgm:pt modelId="{CAE249A3-34C1-405B-A9AB-7E0039A08901}" type="sibTrans" cxnId="{940E76D7-09FE-48CF-B238-7F764F0CB168}">
      <dgm:prSet/>
      <dgm:spPr/>
      <dgm:t>
        <a:bodyPr/>
        <a:lstStyle/>
        <a:p>
          <a:endParaRPr lang="es-ES"/>
        </a:p>
      </dgm:t>
    </dgm:pt>
    <dgm:pt modelId="{C5AA6FA1-907B-4C8A-8125-622BE2FAD798}" type="pres">
      <dgm:prSet presAssocID="{2E4CAA0A-50C2-4684-BE3E-893709609E6F}" presName="compositeShape" presStyleCnt="0">
        <dgm:presLayoutVars>
          <dgm:chMax val="9"/>
          <dgm:dir/>
          <dgm:resizeHandles val="exact"/>
        </dgm:presLayoutVars>
      </dgm:prSet>
      <dgm:spPr/>
      <dgm:t>
        <a:bodyPr/>
        <a:lstStyle/>
        <a:p>
          <a:endParaRPr lang="es-ES"/>
        </a:p>
      </dgm:t>
    </dgm:pt>
    <dgm:pt modelId="{2FA379DC-093B-4914-958C-6EC9A9AEBAB3}" type="pres">
      <dgm:prSet presAssocID="{2E4CAA0A-50C2-4684-BE3E-893709609E6F}" presName="triangle1" presStyleLbl="node1" presStyleIdx="0" presStyleCnt="4" custLinFactNeighborX="51493" custLinFactNeighborY="100000">
        <dgm:presLayoutVars>
          <dgm:bulletEnabled val="1"/>
        </dgm:presLayoutVars>
      </dgm:prSet>
      <dgm:spPr/>
      <dgm:t>
        <a:bodyPr/>
        <a:lstStyle/>
        <a:p>
          <a:endParaRPr lang="es-ES"/>
        </a:p>
      </dgm:t>
    </dgm:pt>
    <dgm:pt modelId="{D151EC6E-2FE6-4EE0-A3E3-B163AEBDBAFC}" type="pres">
      <dgm:prSet presAssocID="{2E4CAA0A-50C2-4684-BE3E-893709609E6F}" presName="triangle2" presStyleLbl="node1" presStyleIdx="1" presStyleCnt="4">
        <dgm:presLayoutVars>
          <dgm:bulletEnabled val="1"/>
        </dgm:presLayoutVars>
      </dgm:prSet>
      <dgm:spPr/>
      <dgm:t>
        <a:bodyPr/>
        <a:lstStyle/>
        <a:p>
          <a:endParaRPr lang="es-ES"/>
        </a:p>
      </dgm:t>
    </dgm:pt>
    <dgm:pt modelId="{B452FA1C-7347-48E7-A8E6-B58D0D609EDE}" type="pres">
      <dgm:prSet presAssocID="{2E4CAA0A-50C2-4684-BE3E-893709609E6F}" presName="triangle3" presStyleLbl="node1" presStyleIdx="2" presStyleCnt="4">
        <dgm:presLayoutVars>
          <dgm:bulletEnabled val="1"/>
        </dgm:presLayoutVars>
      </dgm:prSet>
      <dgm:spPr/>
      <dgm:t>
        <a:bodyPr/>
        <a:lstStyle/>
        <a:p>
          <a:endParaRPr lang="es-ES"/>
        </a:p>
      </dgm:t>
    </dgm:pt>
    <dgm:pt modelId="{FC7C99B3-D627-4E40-90F9-D26168A85D3D}" type="pres">
      <dgm:prSet presAssocID="{2E4CAA0A-50C2-4684-BE3E-893709609E6F}" presName="triangle4" presStyleLbl="node1" presStyleIdx="3" presStyleCnt="4" custLinFactNeighborX="-49254" custLinFactNeighborY="-100000">
        <dgm:presLayoutVars>
          <dgm:bulletEnabled val="1"/>
        </dgm:presLayoutVars>
      </dgm:prSet>
      <dgm:spPr/>
      <dgm:t>
        <a:bodyPr/>
        <a:lstStyle/>
        <a:p>
          <a:endParaRPr lang="es-ES"/>
        </a:p>
      </dgm:t>
    </dgm:pt>
  </dgm:ptLst>
  <dgm:cxnLst>
    <dgm:cxn modelId="{C65BDB7C-E9B8-43DF-8234-04D87911A00E}" type="presOf" srcId="{66743389-1BBB-4E9D-BA2F-A89489473912}" destId="{D151EC6E-2FE6-4EE0-A3E3-B163AEBDBAFC}" srcOrd="0" destOrd="0" presId="urn:microsoft.com/office/officeart/2005/8/layout/pyramid4"/>
    <dgm:cxn modelId="{255CCAA6-BE6A-49AB-8EF5-B04707E1B1C6}" srcId="{2E4CAA0A-50C2-4684-BE3E-893709609E6F}" destId="{FD706756-6343-4907-A5E4-6150670597DF}" srcOrd="0" destOrd="0" parTransId="{F4238D9B-A8F6-4683-A029-F75DA115F117}" sibTransId="{FA154971-DFCC-4E26-AB99-52E038F5E8FB}"/>
    <dgm:cxn modelId="{5782D731-CA64-4E2A-B3DF-E14B09A5957E}" srcId="{2E4CAA0A-50C2-4684-BE3E-893709609E6F}" destId="{66743389-1BBB-4E9D-BA2F-A89489473912}" srcOrd="1" destOrd="0" parTransId="{9D018A32-316D-424C-9BF5-E712A3C7271D}" sibTransId="{085BEF83-E282-445D-B95A-6D2BED0498F2}"/>
    <dgm:cxn modelId="{706B8D2A-71FD-4BC2-AB3A-1FD10EFF9071}" type="presOf" srcId="{30E80644-5E36-42DB-8ED3-EF8C05297656}" destId="{B452FA1C-7347-48E7-A8E6-B58D0D609EDE}" srcOrd="0" destOrd="0" presId="urn:microsoft.com/office/officeart/2005/8/layout/pyramid4"/>
    <dgm:cxn modelId="{B24AB2DA-07E0-4D89-BC32-BAFDB329C69A}" type="presOf" srcId="{21EB1149-16A6-4750-A215-1A612FA60259}" destId="{FC7C99B3-D627-4E40-90F9-D26168A85D3D}" srcOrd="0" destOrd="0" presId="urn:microsoft.com/office/officeart/2005/8/layout/pyramid4"/>
    <dgm:cxn modelId="{78D06AC5-54AD-41C1-AE1A-0780463C2806}" type="presOf" srcId="{2E4CAA0A-50C2-4684-BE3E-893709609E6F}" destId="{C5AA6FA1-907B-4C8A-8125-622BE2FAD798}" srcOrd="0" destOrd="0" presId="urn:microsoft.com/office/officeart/2005/8/layout/pyramid4"/>
    <dgm:cxn modelId="{8A5ABCE5-E50E-4C0D-B978-5D09ACFE6314}" srcId="{2E4CAA0A-50C2-4684-BE3E-893709609E6F}" destId="{30E80644-5E36-42DB-8ED3-EF8C05297656}" srcOrd="2" destOrd="0" parTransId="{99AD823B-4423-4358-98B2-2EC1AB7B82B3}" sibTransId="{AB231A81-3659-4F83-A345-834E29CFEE66}"/>
    <dgm:cxn modelId="{45392F0B-2280-4259-BFF6-09891C81FC7B}" type="presOf" srcId="{FD706756-6343-4907-A5E4-6150670597DF}" destId="{2FA379DC-093B-4914-958C-6EC9A9AEBAB3}" srcOrd="0" destOrd="0" presId="urn:microsoft.com/office/officeart/2005/8/layout/pyramid4"/>
    <dgm:cxn modelId="{940E76D7-09FE-48CF-B238-7F764F0CB168}" srcId="{2E4CAA0A-50C2-4684-BE3E-893709609E6F}" destId="{21EB1149-16A6-4750-A215-1A612FA60259}" srcOrd="3" destOrd="0" parTransId="{E01517C3-B99C-4233-AC82-E0BDDB68F28C}" sibTransId="{CAE249A3-34C1-405B-A9AB-7E0039A08901}"/>
    <dgm:cxn modelId="{A4FECA09-E782-40F3-930A-7D6CCD661011}" type="presParOf" srcId="{C5AA6FA1-907B-4C8A-8125-622BE2FAD798}" destId="{2FA379DC-093B-4914-958C-6EC9A9AEBAB3}" srcOrd="0" destOrd="0" presId="urn:microsoft.com/office/officeart/2005/8/layout/pyramid4"/>
    <dgm:cxn modelId="{21B6DB32-0C28-4AB9-88B4-DD5621C9FB27}" type="presParOf" srcId="{C5AA6FA1-907B-4C8A-8125-622BE2FAD798}" destId="{D151EC6E-2FE6-4EE0-A3E3-B163AEBDBAFC}" srcOrd="1" destOrd="0" presId="urn:microsoft.com/office/officeart/2005/8/layout/pyramid4"/>
    <dgm:cxn modelId="{7CF798D3-33CF-4C07-9F40-1E2B95A34480}" type="presParOf" srcId="{C5AA6FA1-907B-4C8A-8125-622BE2FAD798}" destId="{B452FA1C-7347-48E7-A8E6-B58D0D609EDE}" srcOrd="2" destOrd="0" presId="urn:microsoft.com/office/officeart/2005/8/layout/pyramid4"/>
    <dgm:cxn modelId="{5DB32B89-2296-406D-A4B2-F69BF06297D1}" type="presParOf" srcId="{C5AA6FA1-907B-4C8A-8125-622BE2FAD798}" destId="{FC7C99B3-D627-4E40-90F9-D26168A85D3D}" srcOrd="3" destOrd="0" presId="urn:microsoft.com/office/officeart/2005/8/layout/pyramid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E9694B-212F-4E11-8E64-E8141244DD3F}">
      <dsp:nvSpPr>
        <dsp:cNvPr id="0" name=""/>
        <dsp:cNvSpPr/>
      </dsp:nvSpPr>
      <dsp:spPr>
        <a:xfrm>
          <a:off x="3407476" y="2434756"/>
          <a:ext cx="2481077" cy="1679889"/>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31620"/>
              <a:lumOff val="477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r" defTabSz="711200">
            <a:lnSpc>
              <a:spcPct val="90000"/>
            </a:lnSpc>
            <a:spcBef>
              <a:spcPct val="0"/>
            </a:spcBef>
            <a:spcAft>
              <a:spcPct val="15000"/>
            </a:spcAft>
            <a:buChar char="••"/>
          </a:pPr>
          <a:endParaRPr lang="es-ES" sz="1600" b="1" kern="1200" dirty="0">
            <a:solidFill>
              <a:srgbClr val="FF0000"/>
            </a:solidFill>
          </a:endParaRPr>
        </a:p>
        <a:p>
          <a:pPr marL="171450" lvl="1" indent="-171450" algn="r" defTabSz="711200">
            <a:lnSpc>
              <a:spcPct val="90000"/>
            </a:lnSpc>
            <a:spcBef>
              <a:spcPct val="0"/>
            </a:spcBef>
            <a:spcAft>
              <a:spcPct val="15000"/>
            </a:spcAft>
            <a:buChar char="••"/>
          </a:pPr>
          <a:r>
            <a:rPr lang="es-ES" sz="1600" b="1" kern="1200" dirty="0" smtClean="0">
              <a:solidFill>
                <a:srgbClr val="FF0000"/>
              </a:solidFill>
            </a:rPr>
            <a:t>INMERSOS EN LA REALIDAD DE POBREZA  </a:t>
          </a:r>
          <a:endParaRPr lang="es-ES" sz="1600" b="1" kern="1200" dirty="0">
            <a:solidFill>
              <a:srgbClr val="FF0000"/>
            </a:solidFill>
          </a:endParaRPr>
        </a:p>
      </dsp:txBody>
      <dsp:txXfrm>
        <a:off x="4151799" y="2854729"/>
        <a:ext cx="1736754" cy="1259917"/>
      </dsp:txXfrm>
    </dsp:sp>
    <dsp:sp modelId="{62BFB135-AAB0-4D5F-9A1A-42BD78085C02}">
      <dsp:nvSpPr>
        <dsp:cNvPr id="0" name=""/>
        <dsp:cNvSpPr/>
      </dsp:nvSpPr>
      <dsp:spPr>
        <a:xfrm>
          <a:off x="207446" y="2477435"/>
          <a:ext cx="2499636" cy="1594533"/>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15810"/>
              <a:lumOff val="238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endParaRPr lang="es-ES" sz="1800" b="1" kern="1200" dirty="0">
            <a:solidFill>
              <a:srgbClr val="FF0000"/>
            </a:solidFill>
          </a:endParaRPr>
        </a:p>
        <a:p>
          <a:pPr marL="171450" lvl="1" indent="-171450" algn="l" defTabSz="800100">
            <a:lnSpc>
              <a:spcPct val="90000"/>
            </a:lnSpc>
            <a:spcBef>
              <a:spcPct val="0"/>
            </a:spcBef>
            <a:spcAft>
              <a:spcPct val="15000"/>
            </a:spcAft>
            <a:buChar char="••"/>
          </a:pPr>
          <a:endParaRPr lang="es-ES" sz="1800" b="1" kern="1200" dirty="0">
            <a:solidFill>
              <a:srgbClr val="FF0000"/>
            </a:solidFill>
          </a:endParaRPr>
        </a:p>
        <a:p>
          <a:pPr marL="171450" lvl="1" indent="-171450" algn="l" defTabSz="800100">
            <a:lnSpc>
              <a:spcPct val="90000"/>
            </a:lnSpc>
            <a:spcBef>
              <a:spcPct val="0"/>
            </a:spcBef>
            <a:spcAft>
              <a:spcPct val="15000"/>
            </a:spcAft>
            <a:buChar char="••"/>
          </a:pPr>
          <a:r>
            <a:rPr lang="es-ES" sz="1800" b="1" kern="1200" dirty="0" smtClean="0">
              <a:solidFill>
                <a:srgbClr val="FF0000"/>
              </a:solidFill>
            </a:rPr>
            <a:t>LA IGLESIA</a:t>
          </a:r>
          <a:endParaRPr lang="es-ES" sz="1800" b="1" kern="1200" dirty="0">
            <a:solidFill>
              <a:srgbClr val="FF0000"/>
            </a:solidFill>
          </a:endParaRPr>
        </a:p>
      </dsp:txBody>
      <dsp:txXfrm>
        <a:off x="207446" y="2876068"/>
        <a:ext cx="1749745" cy="1195899"/>
      </dsp:txXfrm>
    </dsp:sp>
    <dsp:sp modelId="{911DB9D5-CA82-4533-AED4-69DA276A5CDE}">
      <dsp:nvSpPr>
        <dsp:cNvPr id="0" name=""/>
        <dsp:cNvSpPr/>
      </dsp:nvSpPr>
      <dsp:spPr>
        <a:xfrm>
          <a:off x="3591832" y="-50646"/>
          <a:ext cx="2187773" cy="1266799"/>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15810"/>
              <a:lumOff val="238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r" defTabSz="889000">
            <a:lnSpc>
              <a:spcPct val="90000"/>
            </a:lnSpc>
            <a:spcBef>
              <a:spcPct val="0"/>
            </a:spcBef>
            <a:spcAft>
              <a:spcPct val="15000"/>
            </a:spcAft>
            <a:buChar char="••"/>
          </a:pPr>
          <a:r>
            <a:rPr lang="es-ES" sz="2000" b="1" kern="1200" dirty="0" smtClean="0">
              <a:solidFill>
                <a:srgbClr val="FF0000"/>
              </a:solidFill>
            </a:rPr>
            <a:t>EL AMOR</a:t>
          </a:r>
          <a:endParaRPr lang="es-ES" sz="2000" b="1" kern="1200" dirty="0">
            <a:solidFill>
              <a:srgbClr val="FF0000"/>
            </a:solidFill>
          </a:endParaRPr>
        </a:p>
      </dsp:txBody>
      <dsp:txXfrm>
        <a:off x="4248164" y="-50646"/>
        <a:ext cx="1531441" cy="950099"/>
      </dsp:txXfrm>
    </dsp:sp>
    <dsp:sp modelId="{27199729-41C6-4878-9834-82190BC7D9B5}">
      <dsp:nvSpPr>
        <dsp:cNvPr id="0" name=""/>
        <dsp:cNvSpPr/>
      </dsp:nvSpPr>
      <dsp:spPr>
        <a:xfrm>
          <a:off x="357188" y="-48942"/>
          <a:ext cx="2200152" cy="1263391"/>
        </a:xfrm>
        <a:prstGeom prst="roundRect">
          <a:avLst>
            <a:gd name="adj" fmla="val 10000"/>
          </a:avLst>
        </a:prstGeom>
        <a:solidFill>
          <a:schemeClr val="lt1">
            <a:alpha val="90000"/>
            <a:hueOff val="0"/>
            <a:satOff val="0"/>
            <a:lumOff val="0"/>
            <a:alphaOff val="0"/>
          </a:schemeClr>
        </a:solidFill>
        <a:ln w="25400" cap="flat" cmpd="sng" algn="ctr">
          <a:solidFill>
            <a:schemeClr val="accent2">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s-ES" sz="1800" b="1" kern="1200" dirty="0" smtClean="0">
              <a:solidFill>
                <a:srgbClr val="FF0000"/>
              </a:solidFill>
            </a:rPr>
            <a:t>LA PERSONA</a:t>
          </a:r>
          <a:endParaRPr lang="es-ES" sz="1800" b="1" kern="1200" dirty="0">
            <a:solidFill>
              <a:srgbClr val="FF0000"/>
            </a:solidFill>
          </a:endParaRPr>
        </a:p>
      </dsp:txBody>
      <dsp:txXfrm>
        <a:off x="357188" y="-48942"/>
        <a:ext cx="1540106" cy="947543"/>
      </dsp:txXfrm>
    </dsp:sp>
    <dsp:sp modelId="{634F4498-3479-4DF9-B36D-24F0607492A5}">
      <dsp:nvSpPr>
        <dsp:cNvPr id="0" name=""/>
        <dsp:cNvSpPr/>
      </dsp:nvSpPr>
      <dsp:spPr>
        <a:xfrm>
          <a:off x="1294274" y="278274"/>
          <a:ext cx="1714137" cy="1714137"/>
        </a:xfrm>
        <a:prstGeom prst="pieWedg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Centro de nuestra acción</a:t>
          </a:r>
          <a:endParaRPr lang="es-ES" sz="1600" kern="1200" dirty="0"/>
        </a:p>
      </dsp:txBody>
      <dsp:txXfrm>
        <a:off x="1294274" y="278274"/>
        <a:ext cx="1714137" cy="1714137"/>
      </dsp:txXfrm>
    </dsp:sp>
    <dsp:sp modelId="{4F14BEC2-8B8F-4033-9103-2E03E1ABCF31}">
      <dsp:nvSpPr>
        <dsp:cNvPr id="0" name=""/>
        <dsp:cNvSpPr/>
      </dsp:nvSpPr>
      <dsp:spPr>
        <a:xfrm rot="5400000">
          <a:off x="3087587" y="278274"/>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Motivación de nuestra acción</a:t>
          </a:r>
          <a:endParaRPr lang="es-ES" sz="1600" kern="1200" dirty="0"/>
        </a:p>
      </dsp:txBody>
      <dsp:txXfrm rot="5400000">
        <a:off x="3087587" y="278274"/>
        <a:ext cx="1714137" cy="1714137"/>
      </dsp:txXfrm>
    </dsp:sp>
    <dsp:sp modelId="{C0B4072A-EAD8-476A-BF23-920983DB4501}">
      <dsp:nvSpPr>
        <dsp:cNvPr id="0" name=""/>
        <dsp:cNvSpPr/>
      </dsp:nvSpPr>
      <dsp:spPr>
        <a:xfrm rot="10800000">
          <a:off x="3087587" y="2071587"/>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Clave de nuestra acción</a:t>
          </a:r>
          <a:endParaRPr lang="es-ES" sz="1600" kern="1200" dirty="0"/>
        </a:p>
      </dsp:txBody>
      <dsp:txXfrm rot="10800000">
        <a:off x="3087587" y="2071587"/>
        <a:ext cx="1714137" cy="1714137"/>
      </dsp:txXfrm>
    </dsp:sp>
    <dsp:sp modelId="{8E0440B0-AE82-44F4-8EC9-BBAFE14B3A80}">
      <dsp:nvSpPr>
        <dsp:cNvPr id="0" name=""/>
        <dsp:cNvSpPr/>
      </dsp:nvSpPr>
      <dsp:spPr>
        <a:xfrm rot="16200000">
          <a:off x="1294274" y="2071587"/>
          <a:ext cx="1714137" cy="1714137"/>
        </a:xfrm>
        <a:prstGeom prst="pieWedg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kern="1200" dirty="0" smtClean="0"/>
            <a:t>Sujeto de la acción</a:t>
          </a:r>
          <a:endParaRPr lang="es-ES" sz="1600" kern="1200" dirty="0"/>
        </a:p>
      </dsp:txBody>
      <dsp:txXfrm rot="16200000">
        <a:off x="1294274" y="2071587"/>
        <a:ext cx="1714137" cy="1714137"/>
      </dsp:txXfrm>
    </dsp:sp>
    <dsp:sp modelId="{89528CB8-05F7-4855-8BC3-4AD3F794D3A0}">
      <dsp:nvSpPr>
        <dsp:cNvPr id="0" name=""/>
        <dsp:cNvSpPr/>
      </dsp:nvSpPr>
      <dsp:spPr>
        <a:xfrm>
          <a:off x="2752083" y="1675712"/>
          <a:ext cx="591832" cy="514637"/>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7940B8-3637-47EE-B490-8D190935C3FB}">
      <dsp:nvSpPr>
        <dsp:cNvPr id="0" name=""/>
        <dsp:cNvSpPr/>
      </dsp:nvSpPr>
      <dsp:spPr>
        <a:xfrm rot="10800000">
          <a:off x="2752083" y="1873650"/>
          <a:ext cx="591832" cy="514637"/>
        </a:xfrm>
        <a:prstGeom prst="circularArrow">
          <a:avLst/>
        </a:prstGeom>
        <a:solidFill>
          <a:schemeClr val="accent2">
            <a:tint val="55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3A7B7C0-A1EF-4063-AF29-0645CBC9E3FE}">
      <dsp:nvSpPr>
        <dsp:cNvPr id="0" name=""/>
        <dsp:cNvSpPr/>
      </dsp:nvSpPr>
      <dsp:spPr>
        <a:xfrm>
          <a:off x="500071" y="0"/>
          <a:ext cx="5357838" cy="4500570"/>
        </a:xfrm>
        <a:prstGeom prst="ellipse">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ES" sz="1600" b="1" kern="1200" smtClean="0"/>
            <a:t>Para lograr una acción integral</a:t>
          </a:r>
          <a:endParaRPr lang="es-ES" sz="1600" b="1" kern="1200" dirty="0"/>
        </a:p>
      </dsp:txBody>
      <dsp:txXfrm>
        <a:off x="2429965" y="225028"/>
        <a:ext cx="1498051" cy="675085"/>
      </dsp:txXfrm>
    </dsp:sp>
    <dsp:sp modelId="{C443C466-4629-4887-8272-B27A976793CC}">
      <dsp:nvSpPr>
        <dsp:cNvPr id="0" name=""/>
        <dsp:cNvSpPr/>
      </dsp:nvSpPr>
      <dsp:spPr>
        <a:xfrm>
          <a:off x="1378762" y="900113"/>
          <a:ext cx="3600456" cy="3600456"/>
        </a:xfrm>
        <a:prstGeom prst="ellipse">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ES" sz="1400" b="1" kern="1200" smtClean="0"/>
            <a:t>Como cauce de la acción de la Iglesia</a:t>
          </a:r>
          <a:endParaRPr lang="es-ES" sz="1400" b="1" kern="1200" dirty="0"/>
        </a:p>
      </dsp:txBody>
      <dsp:txXfrm>
        <a:off x="2549811" y="1116141"/>
        <a:ext cx="1258359" cy="648082"/>
      </dsp:txXfrm>
    </dsp:sp>
    <dsp:sp modelId="{4532F52B-8A90-49AA-9453-E41734C0DFF9}">
      <dsp:nvSpPr>
        <dsp:cNvPr id="0" name=""/>
        <dsp:cNvSpPr/>
      </dsp:nvSpPr>
      <dsp:spPr>
        <a:xfrm>
          <a:off x="1714514" y="1800227"/>
          <a:ext cx="2928952" cy="2700342"/>
        </a:xfrm>
        <a:prstGeom prst="ellipse">
          <a:avLst/>
        </a:prstGeom>
        <a:solidFill>
          <a:schemeClr val="accent2">
            <a:shade val="50000"/>
            <a:hueOff val="0"/>
            <a:satOff val="-32532"/>
            <a:lumOff val="527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ES" sz="1400" b="1" kern="1200" dirty="0" smtClean="0">
              <a:solidFill>
                <a:schemeClr val="tx1"/>
              </a:solidFill>
            </a:rPr>
            <a:t>Con acciones significativas</a:t>
          </a:r>
          <a:endParaRPr lang="es-ES" sz="1400" b="1" kern="1200" dirty="0">
            <a:solidFill>
              <a:schemeClr val="tx1"/>
            </a:solidFill>
          </a:endParaRPr>
        </a:p>
      </dsp:txBody>
      <dsp:txXfrm>
        <a:off x="2496544" y="2002753"/>
        <a:ext cx="1364892" cy="607576"/>
      </dsp:txXfrm>
    </dsp:sp>
    <dsp:sp modelId="{957BEB29-6883-4945-B4FC-C9CBC13FD38B}">
      <dsp:nvSpPr>
        <dsp:cNvPr id="0" name=""/>
        <dsp:cNvSpPr/>
      </dsp:nvSpPr>
      <dsp:spPr>
        <a:xfrm>
          <a:off x="2278876" y="2700342"/>
          <a:ext cx="1800228" cy="1800228"/>
        </a:xfrm>
        <a:prstGeom prst="ellipse">
          <a:avLst/>
        </a:prstGeom>
        <a:solidFill>
          <a:schemeClr val="accent2">
            <a:shade val="50000"/>
            <a:hueOff val="0"/>
            <a:satOff val="-16266"/>
            <a:lumOff val="263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ES" sz="1500" b="1" kern="1200" smtClean="0"/>
            <a:t>Acompañar procesos</a:t>
          </a:r>
          <a:endParaRPr lang="es-ES" sz="1500" b="1" kern="1200" dirty="0"/>
        </a:p>
      </dsp:txBody>
      <dsp:txXfrm>
        <a:off x="2542514" y="3150398"/>
        <a:ext cx="1272953" cy="90011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BE139F-A6B2-49CB-8E2E-E138233EB202}">
      <dsp:nvSpPr>
        <dsp:cNvPr id="0" name=""/>
        <dsp:cNvSpPr/>
      </dsp:nvSpPr>
      <dsp:spPr>
        <a:xfrm>
          <a:off x="1475556" y="469695"/>
          <a:ext cx="3406868" cy="3406868"/>
        </a:xfrm>
        <a:prstGeom prst="blockArc">
          <a:avLst>
            <a:gd name="adj1" fmla="val 10800000"/>
            <a:gd name="adj2" fmla="val 16200000"/>
            <a:gd name="adj3" fmla="val 4639"/>
          </a:avLst>
        </a:prstGeom>
        <a:solidFill>
          <a:schemeClr val="accent6">
            <a:shade val="90000"/>
            <a:hueOff val="0"/>
            <a:satOff val="-35432"/>
            <a:lumOff val="4377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E0D42E1-8AA4-483F-9F0D-7E92D24944D6}">
      <dsp:nvSpPr>
        <dsp:cNvPr id="0" name=""/>
        <dsp:cNvSpPr/>
      </dsp:nvSpPr>
      <dsp:spPr>
        <a:xfrm>
          <a:off x="1475556" y="469695"/>
          <a:ext cx="3406868" cy="3406868"/>
        </a:xfrm>
        <a:prstGeom prst="blockArc">
          <a:avLst>
            <a:gd name="adj1" fmla="val 5400000"/>
            <a:gd name="adj2" fmla="val 10800000"/>
            <a:gd name="adj3" fmla="val 4639"/>
          </a:avLst>
        </a:prstGeom>
        <a:solidFill>
          <a:schemeClr val="accent6">
            <a:shade val="90000"/>
            <a:hueOff val="0"/>
            <a:satOff val="-23621"/>
            <a:lumOff val="2918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5E4BBE6-8C04-4F47-AEA5-BD98C760D9A9}">
      <dsp:nvSpPr>
        <dsp:cNvPr id="0" name=""/>
        <dsp:cNvSpPr/>
      </dsp:nvSpPr>
      <dsp:spPr>
        <a:xfrm>
          <a:off x="1475556" y="469695"/>
          <a:ext cx="3406868" cy="3406868"/>
        </a:xfrm>
        <a:prstGeom prst="blockArc">
          <a:avLst>
            <a:gd name="adj1" fmla="val 0"/>
            <a:gd name="adj2" fmla="val 5400000"/>
            <a:gd name="adj3" fmla="val 4639"/>
          </a:avLst>
        </a:prstGeom>
        <a:solidFill>
          <a:schemeClr val="accent6">
            <a:shade val="90000"/>
            <a:hueOff val="0"/>
            <a:satOff val="-11811"/>
            <a:lumOff val="1459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13AFB-55C4-4D97-A98E-6B0F71185C76}">
      <dsp:nvSpPr>
        <dsp:cNvPr id="0" name=""/>
        <dsp:cNvSpPr/>
      </dsp:nvSpPr>
      <dsp:spPr>
        <a:xfrm>
          <a:off x="1475556" y="469695"/>
          <a:ext cx="3406868" cy="3406868"/>
        </a:xfrm>
        <a:prstGeom prst="blockArc">
          <a:avLst>
            <a:gd name="adj1" fmla="val 16200000"/>
            <a:gd name="adj2" fmla="val 0"/>
            <a:gd name="adj3" fmla="val 4639"/>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4BE1D9-FF56-4395-B999-4F047E8C0740}">
      <dsp:nvSpPr>
        <dsp:cNvPr id="0" name=""/>
        <dsp:cNvSpPr/>
      </dsp:nvSpPr>
      <dsp:spPr>
        <a:xfrm>
          <a:off x="2395108" y="1389247"/>
          <a:ext cx="1567764" cy="1567764"/>
        </a:xfrm>
        <a:prstGeom prst="ellipse">
          <a:avLst/>
        </a:prstGeom>
        <a:solidFill>
          <a:schemeClr val="accent6">
            <a:alpha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s-ES" sz="2100" b="1" kern="1200" dirty="0" smtClean="0"/>
            <a:t>ACCIÓN</a:t>
          </a:r>
          <a:endParaRPr lang="es-ES" sz="2100" b="1" kern="1200" dirty="0"/>
        </a:p>
      </dsp:txBody>
      <dsp:txXfrm>
        <a:off x="2395108" y="1389247"/>
        <a:ext cx="1567764" cy="1567764"/>
      </dsp:txXfrm>
    </dsp:sp>
    <dsp:sp modelId="{F472109E-3B39-46AF-8408-73B0EB1261ED}">
      <dsp:nvSpPr>
        <dsp:cNvPr id="0" name=""/>
        <dsp:cNvSpPr/>
      </dsp:nvSpPr>
      <dsp:spPr>
        <a:xfrm>
          <a:off x="2630273" y="-39514"/>
          <a:ext cx="1097434" cy="1097434"/>
        </a:xfrm>
        <a:prstGeom prst="ellipse">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smtClean="0"/>
            <a:t>Inter</a:t>
          </a:r>
        </a:p>
        <a:p>
          <a:pPr lvl="0" algn="ctr" defTabSz="800100">
            <a:lnSpc>
              <a:spcPct val="90000"/>
            </a:lnSpc>
            <a:spcBef>
              <a:spcPct val="0"/>
            </a:spcBef>
            <a:spcAft>
              <a:spcPct val="35000"/>
            </a:spcAft>
          </a:pPr>
          <a:r>
            <a:rPr lang="es-ES" sz="1800" b="1" kern="1200" dirty="0" smtClean="0"/>
            <a:t>Sub-</a:t>
          </a:r>
        </a:p>
        <a:p>
          <a:pPr lvl="0" algn="ctr" defTabSz="800100">
            <a:lnSpc>
              <a:spcPct val="90000"/>
            </a:lnSpc>
            <a:spcBef>
              <a:spcPct val="0"/>
            </a:spcBef>
            <a:spcAft>
              <a:spcPct val="35000"/>
            </a:spcAft>
          </a:pPr>
          <a:r>
            <a:rPr lang="es-ES" sz="1800" b="1" kern="1200" dirty="0" err="1" smtClean="0"/>
            <a:t>jetiva</a:t>
          </a:r>
          <a:endParaRPr lang="es-ES" sz="1800" b="1" kern="1200" dirty="0"/>
        </a:p>
      </dsp:txBody>
      <dsp:txXfrm>
        <a:off x="2630273" y="-39514"/>
        <a:ext cx="1097434" cy="1097434"/>
      </dsp:txXfrm>
    </dsp:sp>
    <dsp:sp modelId="{9C4C03DA-0879-4C67-9E52-28806E9F76BC}">
      <dsp:nvSpPr>
        <dsp:cNvPr id="0" name=""/>
        <dsp:cNvSpPr/>
      </dsp:nvSpPr>
      <dsp:spPr>
        <a:xfrm>
          <a:off x="4294199" y="1624412"/>
          <a:ext cx="1097434" cy="1097434"/>
        </a:xfrm>
        <a:prstGeom prst="ellipse">
          <a:avLst/>
        </a:prstGeom>
        <a:solidFill>
          <a:schemeClr val="accent6">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smtClean="0"/>
            <a:t>Social</a:t>
          </a:r>
          <a:endParaRPr lang="es-ES" sz="1800" b="1" kern="1200" dirty="0"/>
        </a:p>
      </dsp:txBody>
      <dsp:txXfrm>
        <a:off x="4294199" y="1624412"/>
        <a:ext cx="1097434" cy="1097434"/>
      </dsp:txXfrm>
    </dsp:sp>
    <dsp:sp modelId="{82A09033-69A9-4361-9869-0B2BAAB264BB}">
      <dsp:nvSpPr>
        <dsp:cNvPr id="0" name=""/>
        <dsp:cNvSpPr/>
      </dsp:nvSpPr>
      <dsp:spPr>
        <a:xfrm>
          <a:off x="2500326" y="3205465"/>
          <a:ext cx="1357329" cy="1263180"/>
        </a:xfrm>
        <a:prstGeom prst="ellipse">
          <a:avLst/>
        </a:prstGeom>
        <a:solidFill>
          <a:schemeClr val="accent6">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err="1" smtClean="0"/>
            <a:t>Dialo</a:t>
          </a:r>
          <a:r>
            <a:rPr lang="es-ES" sz="1800" b="1" kern="1200" dirty="0" smtClean="0"/>
            <a:t>-gante</a:t>
          </a:r>
          <a:endParaRPr lang="es-ES" sz="1800" b="1" kern="1200" dirty="0"/>
        </a:p>
      </dsp:txBody>
      <dsp:txXfrm>
        <a:off x="2500326" y="3205465"/>
        <a:ext cx="1357329" cy="1263180"/>
      </dsp:txXfrm>
    </dsp:sp>
    <dsp:sp modelId="{210A7BD0-1A5F-4134-82D5-962D6BC8489C}">
      <dsp:nvSpPr>
        <dsp:cNvPr id="0" name=""/>
        <dsp:cNvSpPr/>
      </dsp:nvSpPr>
      <dsp:spPr>
        <a:xfrm>
          <a:off x="966347" y="1624412"/>
          <a:ext cx="1097434" cy="1097434"/>
        </a:xfrm>
        <a:prstGeom prst="ellipse">
          <a:avLst/>
        </a:prstGeom>
        <a:solidFill>
          <a:schemeClr val="accent2">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b="1" kern="1200" dirty="0" err="1" smtClean="0"/>
            <a:t>Comu-nitaria</a:t>
          </a:r>
          <a:endParaRPr lang="es-ES" sz="1800" b="1" kern="1200" dirty="0"/>
        </a:p>
      </dsp:txBody>
      <dsp:txXfrm>
        <a:off x="966347" y="1624412"/>
        <a:ext cx="1097434" cy="109743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BFC285-CB07-4339-893C-BB43B736659A}">
      <dsp:nvSpPr>
        <dsp:cNvPr id="0" name=""/>
        <dsp:cNvSpPr/>
      </dsp:nvSpPr>
      <dsp:spPr>
        <a:xfrm rot="5400000">
          <a:off x="811699" y="924870"/>
          <a:ext cx="1440915" cy="174002"/>
        </a:xfrm>
        <a:prstGeom prst="rect">
          <a:avLst/>
        </a:prstGeom>
        <a:gradFill rotWithShape="0">
          <a:gsLst>
            <a:gs pos="0">
              <a:schemeClr val="accent2">
                <a:shade val="90000"/>
                <a:hueOff val="0"/>
                <a:satOff val="0"/>
                <a:lumOff val="0"/>
                <a:alphaOff val="0"/>
                <a:shade val="51000"/>
                <a:satMod val="130000"/>
              </a:schemeClr>
            </a:gs>
            <a:gs pos="80000">
              <a:schemeClr val="accent2">
                <a:shade val="90000"/>
                <a:hueOff val="0"/>
                <a:satOff val="0"/>
                <a:lumOff val="0"/>
                <a:alphaOff val="0"/>
                <a:shade val="93000"/>
                <a:satMod val="130000"/>
              </a:schemeClr>
            </a:gs>
            <a:gs pos="100000">
              <a:schemeClr val="accent2">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3637672-6CF8-4024-9A85-484A42286C64}">
      <dsp:nvSpPr>
        <dsp:cNvPr id="0" name=""/>
        <dsp:cNvSpPr/>
      </dsp:nvSpPr>
      <dsp:spPr>
        <a:xfrm>
          <a:off x="642937" y="1971"/>
          <a:ext cx="2929350" cy="1160016"/>
        </a:xfrm>
        <a:prstGeom prst="roundRect">
          <a:avLst>
            <a:gd name="adj" fmla="val 1000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PROCESOS DE REFLEXIÓN / ACCIÓN</a:t>
          </a:r>
          <a:endParaRPr lang="es-ES" sz="1900" kern="1200" dirty="0"/>
        </a:p>
      </dsp:txBody>
      <dsp:txXfrm>
        <a:off x="642937" y="1971"/>
        <a:ext cx="2929350" cy="1160016"/>
      </dsp:txXfrm>
    </dsp:sp>
    <dsp:sp modelId="{35706D74-0A72-4597-962F-EE858E4F9DD4}">
      <dsp:nvSpPr>
        <dsp:cNvPr id="0" name=""/>
        <dsp:cNvSpPr/>
      </dsp:nvSpPr>
      <dsp:spPr>
        <a:xfrm rot="5400000">
          <a:off x="811699" y="2374890"/>
          <a:ext cx="1440915" cy="174002"/>
        </a:xfrm>
        <a:prstGeom prst="rect">
          <a:avLst/>
        </a:prstGeom>
        <a:gradFill rotWithShape="0">
          <a:gsLst>
            <a:gs pos="0">
              <a:schemeClr val="accent2">
                <a:shade val="90000"/>
                <a:hueOff val="0"/>
                <a:satOff val="-7500"/>
                <a:lumOff val="10214"/>
                <a:alphaOff val="0"/>
                <a:shade val="51000"/>
                <a:satMod val="130000"/>
              </a:schemeClr>
            </a:gs>
            <a:gs pos="80000">
              <a:schemeClr val="accent2">
                <a:shade val="90000"/>
                <a:hueOff val="0"/>
                <a:satOff val="-7500"/>
                <a:lumOff val="10214"/>
                <a:alphaOff val="0"/>
                <a:shade val="93000"/>
                <a:satMod val="130000"/>
              </a:schemeClr>
            </a:gs>
            <a:gs pos="100000">
              <a:schemeClr val="accent2">
                <a:shade val="90000"/>
                <a:hueOff val="0"/>
                <a:satOff val="-7500"/>
                <a:lumOff val="102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23BEB6F-74BD-4278-B856-958979705308}">
      <dsp:nvSpPr>
        <dsp:cNvPr id="0" name=""/>
        <dsp:cNvSpPr/>
      </dsp:nvSpPr>
      <dsp:spPr>
        <a:xfrm>
          <a:off x="642946" y="1451991"/>
          <a:ext cx="2929331" cy="1160016"/>
        </a:xfrm>
        <a:prstGeom prst="roundRect">
          <a:avLst>
            <a:gd name="adj" fmla="val 10000"/>
          </a:avLst>
        </a:prstGeom>
        <a:gradFill rotWithShape="0">
          <a:gsLst>
            <a:gs pos="0">
              <a:schemeClr val="accent2">
                <a:alpha val="90000"/>
                <a:hueOff val="0"/>
                <a:satOff val="0"/>
                <a:lumOff val="0"/>
                <a:alphaOff val="-8000"/>
                <a:shade val="51000"/>
                <a:satMod val="130000"/>
              </a:schemeClr>
            </a:gs>
            <a:gs pos="80000">
              <a:schemeClr val="accent2">
                <a:alpha val="90000"/>
                <a:hueOff val="0"/>
                <a:satOff val="0"/>
                <a:lumOff val="0"/>
                <a:alphaOff val="-8000"/>
                <a:shade val="93000"/>
                <a:satMod val="130000"/>
              </a:schemeClr>
            </a:gs>
            <a:gs pos="100000">
              <a:schemeClr val="accent2">
                <a:alpha val="90000"/>
                <a:hueOff val="0"/>
                <a:satOff val="0"/>
                <a:lumOff val="0"/>
                <a:alphaOff val="-8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COMPRENSIÓN ESTRATÉGICA DE LA ACCIÓN</a:t>
          </a:r>
          <a:endParaRPr lang="es-ES" sz="1900" kern="1200" dirty="0"/>
        </a:p>
      </dsp:txBody>
      <dsp:txXfrm>
        <a:off x="642946" y="1451991"/>
        <a:ext cx="2929331" cy="1160016"/>
      </dsp:txXfrm>
    </dsp:sp>
    <dsp:sp modelId="{8B00482A-F9CB-43DE-A16E-89F54D2A801E}">
      <dsp:nvSpPr>
        <dsp:cNvPr id="0" name=""/>
        <dsp:cNvSpPr/>
      </dsp:nvSpPr>
      <dsp:spPr>
        <a:xfrm>
          <a:off x="1539053" y="3099901"/>
          <a:ext cx="3484554" cy="174002"/>
        </a:xfrm>
        <a:prstGeom prst="rect">
          <a:avLst/>
        </a:prstGeom>
        <a:gradFill rotWithShape="0">
          <a:gsLst>
            <a:gs pos="0">
              <a:schemeClr val="accent2">
                <a:shade val="90000"/>
                <a:hueOff val="0"/>
                <a:satOff val="-14999"/>
                <a:lumOff val="20428"/>
                <a:alphaOff val="0"/>
                <a:shade val="51000"/>
                <a:satMod val="130000"/>
              </a:schemeClr>
            </a:gs>
            <a:gs pos="80000">
              <a:schemeClr val="accent2">
                <a:shade val="90000"/>
                <a:hueOff val="0"/>
                <a:satOff val="-14999"/>
                <a:lumOff val="20428"/>
                <a:alphaOff val="0"/>
                <a:shade val="93000"/>
                <a:satMod val="130000"/>
              </a:schemeClr>
            </a:gs>
            <a:gs pos="100000">
              <a:schemeClr val="accent2">
                <a:shade val="90000"/>
                <a:hueOff val="0"/>
                <a:satOff val="-14999"/>
                <a:lumOff val="204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5876D8F-A12A-4CA8-898D-0E252792E07B}">
      <dsp:nvSpPr>
        <dsp:cNvPr id="0" name=""/>
        <dsp:cNvSpPr/>
      </dsp:nvSpPr>
      <dsp:spPr>
        <a:xfrm>
          <a:off x="643323" y="2902012"/>
          <a:ext cx="2928577" cy="1160016"/>
        </a:xfrm>
        <a:prstGeom prst="roundRect">
          <a:avLst>
            <a:gd name="adj" fmla="val 10000"/>
          </a:avLst>
        </a:prstGeom>
        <a:gradFill rotWithShape="0">
          <a:gsLst>
            <a:gs pos="0">
              <a:schemeClr val="accent2">
                <a:alpha val="90000"/>
                <a:hueOff val="0"/>
                <a:satOff val="0"/>
                <a:lumOff val="0"/>
                <a:alphaOff val="-16000"/>
                <a:shade val="51000"/>
                <a:satMod val="130000"/>
              </a:schemeClr>
            </a:gs>
            <a:gs pos="80000">
              <a:schemeClr val="accent2">
                <a:alpha val="90000"/>
                <a:hueOff val="0"/>
                <a:satOff val="0"/>
                <a:lumOff val="0"/>
                <a:alphaOff val="-16000"/>
                <a:shade val="93000"/>
                <a:satMod val="130000"/>
              </a:schemeClr>
            </a:gs>
            <a:gs pos="100000">
              <a:schemeClr val="accent2">
                <a:alpha val="90000"/>
                <a:hueOff val="0"/>
                <a:satOff val="0"/>
                <a:lumOff val="0"/>
                <a:alphaOff val="-16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RELACIONES ACCIÓN - AGENTE</a:t>
          </a:r>
          <a:endParaRPr lang="es-ES" sz="1900" kern="1200" dirty="0"/>
        </a:p>
      </dsp:txBody>
      <dsp:txXfrm>
        <a:off x="643323" y="2902012"/>
        <a:ext cx="2928577" cy="1160016"/>
      </dsp:txXfrm>
    </dsp:sp>
    <dsp:sp modelId="{1D5A6D4D-2D5F-48C1-A15F-B8C9396427B4}">
      <dsp:nvSpPr>
        <dsp:cNvPr id="0" name=""/>
        <dsp:cNvSpPr/>
      </dsp:nvSpPr>
      <dsp:spPr>
        <a:xfrm rot="16200000">
          <a:off x="4309699" y="2374890"/>
          <a:ext cx="1440915" cy="174002"/>
        </a:xfrm>
        <a:prstGeom prst="rect">
          <a:avLst/>
        </a:prstGeom>
        <a:gradFill rotWithShape="0">
          <a:gsLst>
            <a:gs pos="0">
              <a:schemeClr val="accent2">
                <a:shade val="90000"/>
                <a:hueOff val="0"/>
                <a:satOff val="-22499"/>
                <a:lumOff val="30642"/>
                <a:alphaOff val="0"/>
                <a:shade val="51000"/>
                <a:satMod val="130000"/>
              </a:schemeClr>
            </a:gs>
            <a:gs pos="80000">
              <a:schemeClr val="accent2">
                <a:shade val="90000"/>
                <a:hueOff val="0"/>
                <a:satOff val="-22499"/>
                <a:lumOff val="30642"/>
                <a:alphaOff val="0"/>
                <a:shade val="93000"/>
                <a:satMod val="130000"/>
              </a:schemeClr>
            </a:gs>
            <a:gs pos="100000">
              <a:schemeClr val="accent2">
                <a:shade val="90000"/>
                <a:hueOff val="0"/>
                <a:satOff val="-22499"/>
                <a:lumOff val="3064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8199B0C-B928-467A-87A2-4134B3476D0A}">
      <dsp:nvSpPr>
        <dsp:cNvPr id="0" name=""/>
        <dsp:cNvSpPr/>
      </dsp:nvSpPr>
      <dsp:spPr>
        <a:xfrm>
          <a:off x="4214840" y="2902012"/>
          <a:ext cx="2781545" cy="1160016"/>
        </a:xfrm>
        <a:prstGeom prst="roundRect">
          <a:avLst>
            <a:gd name="adj" fmla="val 10000"/>
          </a:avLst>
        </a:prstGeom>
        <a:gradFill rotWithShape="0">
          <a:gsLst>
            <a:gs pos="0">
              <a:schemeClr val="accent2">
                <a:alpha val="90000"/>
                <a:hueOff val="0"/>
                <a:satOff val="0"/>
                <a:lumOff val="0"/>
                <a:alphaOff val="-24000"/>
                <a:shade val="51000"/>
                <a:satMod val="130000"/>
              </a:schemeClr>
            </a:gs>
            <a:gs pos="80000">
              <a:schemeClr val="accent2">
                <a:alpha val="90000"/>
                <a:hueOff val="0"/>
                <a:satOff val="0"/>
                <a:lumOff val="0"/>
                <a:alphaOff val="-24000"/>
                <a:shade val="93000"/>
                <a:satMod val="130000"/>
              </a:schemeClr>
            </a:gs>
            <a:gs pos="100000">
              <a:schemeClr val="accent2">
                <a:alpha val="90000"/>
                <a:hueOff val="0"/>
                <a:satOff val="0"/>
                <a:lumOff val="0"/>
                <a:alphaOff val="-2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ORGANIZAR LA ACCIÓN DESDE ESTA COMPRENSIÓN</a:t>
          </a:r>
          <a:endParaRPr lang="es-ES" sz="1900" kern="1200" dirty="0"/>
        </a:p>
      </dsp:txBody>
      <dsp:txXfrm>
        <a:off x="4214840" y="2902012"/>
        <a:ext cx="2781545" cy="1160016"/>
      </dsp:txXfrm>
    </dsp:sp>
    <dsp:sp modelId="{4728782F-BDBF-4C5A-9287-B7D60DF93BCE}">
      <dsp:nvSpPr>
        <dsp:cNvPr id="0" name=""/>
        <dsp:cNvSpPr/>
      </dsp:nvSpPr>
      <dsp:spPr>
        <a:xfrm rot="16200000">
          <a:off x="4309699" y="924870"/>
          <a:ext cx="1440915" cy="174002"/>
        </a:xfrm>
        <a:prstGeom prst="rect">
          <a:avLst/>
        </a:prstGeom>
        <a:gradFill rotWithShape="0">
          <a:gsLst>
            <a:gs pos="0">
              <a:schemeClr val="accent2">
                <a:shade val="90000"/>
                <a:hueOff val="0"/>
                <a:satOff val="-29999"/>
                <a:lumOff val="40856"/>
                <a:alphaOff val="0"/>
                <a:shade val="51000"/>
                <a:satMod val="130000"/>
              </a:schemeClr>
            </a:gs>
            <a:gs pos="80000">
              <a:schemeClr val="accent2">
                <a:shade val="90000"/>
                <a:hueOff val="0"/>
                <a:satOff val="-29999"/>
                <a:lumOff val="40856"/>
                <a:alphaOff val="0"/>
                <a:shade val="93000"/>
                <a:satMod val="130000"/>
              </a:schemeClr>
            </a:gs>
            <a:gs pos="100000">
              <a:schemeClr val="accent2">
                <a:shade val="90000"/>
                <a:hueOff val="0"/>
                <a:satOff val="-29999"/>
                <a:lumOff val="408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5CAD070-D76F-4943-86E9-08CB1361444D}">
      <dsp:nvSpPr>
        <dsp:cNvPr id="0" name=""/>
        <dsp:cNvSpPr/>
      </dsp:nvSpPr>
      <dsp:spPr>
        <a:xfrm>
          <a:off x="4214840" y="1451991"/>
          <a:ext cx="2781545" cy="1160016"/>
        </a:xfrm>
        <a:prstGeom prst="roundRect">
          <a:avLst>
            <a:gd name="adj" fmla="val 10000"/>
          </a:avLst>
        </a:prstGeom>
        <a:gradFill rotWithShape="0">
          <a:gsLst>
            <a:gs pos="0">
              <a:schemeClr val="accent2">
                <a:alpha val="90000"/>
                <a:hueOff val="0"/>
                <a:satOff val="0"/>
                <a:lumOff val="0"/>
                <a:alphaOff val="-32000"/>
                <a:shade val="51000"/>
                <a:satMod val="130000"/>
              </a:schemeClr>
            </a:gs>
            <a:gs pos="80000">
              <a:schemeClr val="accent2">
                <a:alpha val="90000"/>
                <a:hueOff val="0"/>
                <a:satOff val="0"/>
                <a:lumOff val="0"/>
                <a:alphaOff val="-32000"/>
                <a:shade val="93000"/>
                <a:satMod val="130000"/>
              </a:schemeClr>
            </a:gs>
            <a:gs pos="100000">
              <a:schemeClr val="accent2">
                <a:alpha val="90000"/>
                <a:hueOff val="0"/>
                <a:satOff val="0"/>
                <a:lumOff val="0"/>
                <a:alphaOff val="-32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ESTAR Y HACER CON LA COMUNIDAD</a:t>
          </a:r>
          <a:endParaRPr lang="es-ES" sz="1900" kern="1200" dirty="0"/>
        </a:p>
      </dsp:txBody>
      <dsp:txXfrm>
        <a:off x="4214840" y="1451991"/>
        <a:ext cx="2781545" cy="1160016"/>
      </dsp:txXfrm>
    </dsp:sp>
    <dsp:sp modelId="{33845827-55BE-43E8-877E-DCC0EAFB813F}">
      <dsp:nvSpPr>
        <dsp:cNvPr id="0" name=""/>
        <dsp:cNvSpPr/>
      </dsp:nvSpPr>
      <dsp:spPr>
        <a:xfrm>
          <a:off x="4210296" y="1971"/>
          <a:ext cx="2790632" cy="1160016"/>
        </a:xfrm>
        <a:prstGeom prst="roundRect">
          <a:avLst>
            <a:gd name="adj" fmla="val 1000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TRABAJAR EN RED</a:t>
          </a:r>
          <a:endParaRPr lang="es-ES" sz="1900" kern="1200" dirty="0"/>
        </a:p>
      </dsp:txBody>
      <dsp:txXfrm>
        <a:off x="4210296" y="1971"/>
        <a:ext cx="2790632" cy="116001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F7B088-A11E-482A-BC36-6F4C5EFCE7D3}">
      <dsp:nvSpPr>
        <dsp:cNvPr id="0" name=""/>
        <dsp:cNvSpPr/>
      </dsp:nvSpPr>
      <dsp:spPr>
        <a:xfrm rot="16200000">
          <a:off x="-560038" y="562088"/>
          <a:ext cx="3135305" cy="2011129"/>
        </a:xfrm>
        <a:prstGeom prst="flowChartManualOperation">
          <a:avLst/>
        </a:prstGeom>
        <a:solidFill>
          <a:schemeClr val="accent6">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5479" bIns="0" numCol="1" spcCol="1270" anchor="ctr" anchorCtr="0">
          <a:noAutofit/>
        </a:bodyPr>
        <a:lstStyle/>
        <a:p>
          <a:pPr lvl="0" algn="ctr" defTabSz="933450">
            <a:lnSpc>
              <a:spcPct val="90000"/>
            </a:lnSpc>
            <a:spcBef>
              <a:spcPct val="0"/>
            </a:spcBef>
            <a:spcAft>
              <a:spcPct val="35000"/>
            </a:spcAft>
          </a:pPr>
          <a:r>
            <a:rPr lang="es-ES" sz="2100" kern="1200" dirty="0" smtClean="0"/>
            <a:t>Acompañar en las necesidades: los “</a:t>
          </a:r>
          <a:r>
            <a:rPr lang="es-ES" sz="2100" kern="1200" dirty="0" err="1" smtClean="0"/>
            <a:t>satisfactores</a:t>
          </a:r>
          <a:r>
            <a:rPr lang="es-ES" sz="2100" kern="1200" dirty="0" smtClean="0"/>
            <a:t>”</a:t>
          </a:r>
          <a:endParaRPr lang="es-ES" sz="2100" kern="1200" dirty="0"/>
        </a:p>
      </dsp:txBody>
      <dsp:txXfrm rot="16200000">
        <a:off x="-560038" y="562088"/>
        <a:ext cx="3135305" cy="2011129"/>
      </dsp:txXfrm>
    </dsp:sp>
    <dsp:sp modelId="{29ED8289-9AB6-41B8-A28B-81C52BFB7142}">
      <dsp:nvSpPr>
        <dsp:cNvPr id="0" name=""/>
        <dsp:cNvSpPr/>
      </dsp:nvSpPr>
      <dsp:spPr>
        <a:xfrm rot="16200000">
          <a:off x="1601925" y="562088"/>
          <a:ext cx="3135305" cy="2011129"/>
        </a:xfrm>
        <a:prstGeom prst="flowChartManualOperation">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3350" bIns="0" numCol="1" spcCol="1270" anchor="ctr" anchorCtr="0">
          <a:noAutofit/>
        </a:bodyPr>
        <a:lstStyle/>
        <a:p>
          <a:pPr lvl="0" algn="ctr" defTabSz="933450">
            <a:lnSpc>
              <a:spcPct val="90000"/>
            </a:lnSpc>
            <a:spcBef>
              <a:spcPct val="0"/>
            </a:spcBef>
            <a:spcAft>
              <a:spcPct val="35000"/>
            </a:spcAft>
          </a:pPr>
          <a:r>
            <a:rPr lang="es-ES" sz="2100" kern="1200" dirty="0" smtClean="0"/>
            <a:t>Acompañar en el sentido: </a:t>
          </a:r>
        </a:p>
        <a:p>
          <a:pPr lvl="0" algn="ctr" defTabSz="933450">
            <a:lnSpc>
              <a:spcPct val="90000"/>
            </a:lnSpc>
            <a:spcBef>
              <a:spcPct val="0"/>
            </a:spcBef>
            <a:spcAft>
              <a:spcPct val="35000"/>
            </a:spcAft>
          </a:pPr>
          <a:r>
            <a:rPr lang="es-ES" sz="2100" kern="1200" dirty="0" smtClean="0"/>
            <a:t>la solidaridad</a:t>
          </a:r>
        </a:p>
        <a:p>
          <a:pPr lvl="0" algn="ctr" defTabSz="933450">
            <a:lnSpc>
              <a:spcPct val="90000"/>
            </a:lnSpc>
            <a:spcBef>
              <a:spcPct val="0"/>
            </a:spcBef>
            <a:spcAft>
              <a:spcPct val="35000"/>
            </a:spcAft>
          </a:pPr>
          <a:r>
            <a:rPr lang="es-ES" sz="1600" kern="1200" dirty="0" smtClean="0"/>
            <a:t>[</a:t>
          </a:r>
          <a:r>
            <a:rPr lang="es-ES" sz="1600" kern="1200" dirty="0" smtClean="0">
              <a:hlinkClick xmlns:r="http://schemas.openxmlformats.org/officeDocument/2006/relationships" r:id="" action="ppaction://hlinksldjump"/>
            </a:rPr>
            <a:t>SRS 38</a:t>
          </a:r>
          <a:r>
            <a:rPr lang="es-ES" sz="1600" kern="1200" dirty="0" smtClean="0"/>
            <a:t>; </a:t>
          </a:r>
          <a:r>
            <a:rPr lang="es-ES" sz="1600" kern="1200" dirty="0" smtClean="0">
              <a:hlinkClick xmlns:r="http://schemas.openxmlformats.org/officeDocument/2006/relationships" r:id="" action="ppaction://hlinksldjump"/>
            </a:rPr>
            <a:t>DSI 130</a:t>
          </a:r>
          <a:r>
            <a:rPr lang="es-ES" sz="1600" kern="1200" dirty="0" smtClean="0"/>
            <a:t>]</a:t>
          </a:r>
          <a:endParaRPr lang="es-ES" sz="1600" kern="1200" dirty="0"/>
        </a:p>
      </dsp:txBody>
      <dsp:txXfrm rot="16200000">
        <a:off x="1601925" y="562088"/>
        <a:ext cx="3135305" cy="2011129"/>
      </dsp:txXfrm>
    </dsp:sp>
    <dsp:sp modelId="{BD6FC468-CBE1-4282-8C05-E2FD35A93369}">
      <dsp:nvSpPr>
        <dsp:cNvPr id="0" name=""/>
        <dsp:cNvSpPr/>
      </dsp:nvSpPr>
      <dsp:spPr>
        <a:xfrm rot="16200000">
          <a:off x="3724193" y="562088"/>
          <a:ext cx="3135305" cy="2011129"/>
        </a:xfrm>
        <a:prstGeom prst="flowChartManualOperation">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5479" bIns="0" numCol="1" spcCol="1270" anchor="ctr" anchorCtr="0">
          <a:noAutofit/>
        </a:bodyPr>
        <a:lstStyle/>
        <a:p>
          <a:pPr lvl="0" algn="ctr" defTabSz="933450">
            <a:lnSpc>
              <a:spcPct val="90000"/>
            </a:lnSpc>
            <a:spcBef>
              <a:spcPct val="0"/>
            </a:spcBef>
            <a:spcAft>
              <a:spcPct val="35000"/>
            </a:spcAft>
          </a:pPr>
          <a:r>
            <a:rPr lang="es-ES" sz="2100" kern="1200" dirty="0" smtClean="0"/>
            <a:t>Acompañar en la participación:</a:t>
          </a:r>
        </a:p>
        <a:p>
          <a:pPr lvl="0" algn="ctr" defTabSz="933450">
            <a:lnSpc>
              <a:spcPct val="90000"/>
            </a:lnSpc>
            <a:spcBef>
              <a:spcPct val="0"/>
            </a:spcBef>
            <a:spcAft>
              <a:spcPct val="35000"/>
            </a:spcAft>
          </a:pPr>
          <a:r>
            <a:rPr lang="es-ES" sz="2100" kern="1200" dirty="0" err="1" smtClean="0"/>
            <a:t>progagonismo</a:t>
          </a:r>
          <a:endParaRPr lang="es-ES" sz="2100" kern="1200" dirty="0"/>
        </a:p>
      </dsp:txBody>
      <dsp:txXfrm rot="16200000">
        <a:off x="3724193" y="562088"/>
        <a:ext cx="3135305" cy="2011129"/>
      </dsp:txXfrm>
    </dsp:sp>
    <dsp:sp modelId="{94ABC24E-10DB-4688-BDB1-5CCA468F1F69}">
      <dsp:nvSpPr>
        <dsp:cNvPr id="0" name=""/>
        <dsp:cNvSpPr/>
      </dsp:nvSpPr>
      <dsp:spPr>
        <a:xfrm rot="16200000">
          <a:off x="5908095" y="562088"/>
          <a:ext cx="3135305" cy="2011129"/>
        </a:xfrm>
        <a:prstGeom prst="flowChartManualOperation">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0" rIns="133350" bIns="0" numCol="1" spcCol="1270" anchor="ctr" anchorCtr="0">
          <a:noAutofit/>
        </a:bodyPr>
        <a:lstStyle/>
        <a:p>
          <a:pPr lvl="0" algn="ctr" defTabSz="933450">
            <a:lnSpc>
              <a:spcPct val="90000"/>
            </a:lnSpc>
            <a:spcBef>
              <a:spcPct val="0"/>
            </a:spcBef>
            <a:spcAft>
              <a:spcPct val="35000"/>
            </a:spcAft>
          </a:pPr>
          <a:r>
            <a:rPr lang="es-ES" sz="2100" kern="1200" dirty="0" smtClean="0"/>
            <a:t>Acompañar como y con Cristo:</a:t>
          </a:r>
        </a:p>
        <a:p>
          <a:pPr lvl="0" algn="ctr" defTabSz="933450">
            <a:lnSpc>
              <a:spcPct val="90000"/>
            </a:lnSpc>
            <a:spcBef>
              <a:spcPct val="0"/>
            </a:spcBef>
            <a:spcAft>
              <a:spcPct val="35000"/>
            </a:spcAft>
          </a:pPr>
          <a:r>
            <a:rPr lang="es-ES" sz="2100" kern="1200" dirty="0" smtClean="0"/>
            <a:t>la fraternidad</a:t>
          </a:r>
        </a:p>
        <a:p>
          <a:pPr lvl="0" algn="ctr" defTabSz="933450">
            <a:lnSpc>
              <a:spcPct val="90000"/>
            </a:lnSpc>
            <a:spcBef>
              <a:spcPct val="0"/>
            </a:spcBef>
            <a:spcAft>
              <a:spcPct val="35000"/>
            </a:spcAft>
          </a:pPr>
          <a:r>
            <a:rPr lang="es-ES" sz="1600" kern="1200" dirty="0" smtClean="0"/>
            <a:t>[</a:t>
          </a:r>
          <a:r>
            <a:rPr lang="es-ES" sz="1600" kern="1200" dirty="0" smtClean="0">
              <a:hlinkClick xmlns:r="http://schemas.openxmlformats.org/officeDocument/2006/relationships" r:id="" action="ppaction://hlinksldjump"/>
            </a:rPr>
            <a:t>Lc 24, 29 - 32</a:t>
          </a:r>
          <a:r>
            <a:rPr lang="es-ES" sz="1600" kern="1200" dirty="0" smtClean="0"/>
            <a:t>]</a:t>
          </a:r>
          <a:endParaRPr lang="es-ES" sz="1600" kern="1200" dirty="0"/>
        </a:p>
      </dsp:txBody>
      <dsp:txXfrm rot="16200000">
        <a:off x="5908095" y="562088"/>
        <a:ext cx="3135305" cy="201112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19CC49-C1FA-4E14-8B12-2413AB6B5E1F}">
      <dsp:nvSpPr>
        <dsp:cNvPr id="0" name=""/>
        <dsp:cNvSpPr/>
      </dsp:nvSpPr>
      <dsp:spPr>
        <a:xfrm>
          <a:off x="3051" y="1671571"/>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Signos e instrumentos del Reino</a:t>
          </a:r>
          <a:endParaRPr lang="es-ES" sz="2800" kern="1200" dirty="0"/>
        </a:p>
      </dsp:txBody>
      <dsp:txXfrm>
        <a:off x="3051" y="1671571"/>
        <a:ext cx="2457730" cy="1228865"/>
      </dsp:txXfrm>
    </dsp:sp>
    <dsp:sp modelId="{6536236A-AB3C-4369-90CD-E4FE1A6B3EE1}">
      <dsp:nvSpPr>
        <dsp:cNvPr id="0" name=""/>
        <dsp:cNvSpPr/>
      </dsp:nvSpPr>
      <dsp:spPr>
        <a:xfrm rot="17289399">
          <a:off x="1973365" y="1589009"/>
          <a:ext cx="1416118" cy="48380"/>
        </a:xfrm>
        <a:custGeom>
          <a:avLst/>
          <a:gdLst/>
          <a:ahLst/>
          <a:cxnLst/>
          <a:rect l="0" t="0" r="0" b="0"/>
          <a:pathLst>
            <a:path>
              <a:moveTo>
                <a:pt x="0" y="24190"/>
              </a:moveTo>
              <a:lnTo>
                <a:pt x="1416118" y="24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17289399">
        <a:off x="2646021" y="1577797"/>
        <a:ext cx="70805" cy="70805"/>
      </dsp:txXfrm>
    </dsp:sp>
    <dsp:sp modelId="{A0EA55B6-ECD4-49F3-9032-82575B1C2263}">
      <dsp:nvSpPr>
        <dsp:cNvPr id="0" name=""/>
        <dsp:cNvSpPr/>
      </dsp:nvSpPr>
      <dsp:spPr>
        <a:xfrm>
          <a:off x="2902067" y="325963"/>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ES" sz="2500" kern="1200" dirty="0" smtClean="0"/>
            <a:t>Espacios humanizados</a:t>
          </a:r>
        </a:p>
        <a:p>
          <a:pPr lvl="0" algn="ctr" defTabSz="1111250">
            <a:lnSpc>
              <a:spcPct val="90000"/>
            </a:lnSpc>
            <a:spcBef>
              <a:spcPct val="0"/>
            </a:spcBef>
            <a:spcAft>
              <a:spcPct val="35000"/>
            </a:spcAft>
          </a:pPr>
          <a:r>
            <a:rPr lang="es-ES" sz="1400" kern="1200" dirty="0" smtClean="0"/>
            <a:t>[</a:t>
          </a:r>
          <a:r>
            <a:rPr lang="es-ES" sz="1400" kern="1200" dirty="0" smtClean="0">
              <a:hlinkClick xmlns:r="http://schemas.openxmlformats.org/officeDocument/2006/relationships" r:id="" action="ppaction://hlinksldjump"/>
            </a:rPr>
            <a:t>SRS 40</a:t>
          </a:r>
          <a:r>
            <a:rPr lang="es-ES" sz="1400" kern="1200" dirty="0" smtClean="0"/>
            <a:t>]</a:t>
          </a:r>
          <a:endParaRPr lang="es-ES" sz="1400" kern="1200" dirty="0"/>
        </a:p>
      </dsp:txBody>
      <dsp:txXfrm>
        <a:off x="2902067" y="325963"/>
        <a:ext cx="2457730" cy="1228865"/>
      </dsp:txXfrm>
    </dsp:sp>
    <dsp:sp modelId="{5607D2F2-A5D0-461C-974D-E6176031D1FE}">
      <dsp:nvSpPr>
        <dsp:cNvPr id="0" name=""/>
        <dsp:cNvSpPr/>
      </dsp:nvSpPr>
      <dsp:spPr>
        <a:xfrm rot="21589087">
          <a:off x="2460780" y="2261113"/>
          <a:ext cx="441287" cy="48380"/>
        </a:xfrm>
        <a:custGeom>
          <a:avLst/>
          <a:gdLst/>
          <a:ahLst/>
          <a:cxnLst/>
          <a:rect l="0" t="0" r="0" b="0"/>
          <a:pathLst>
            <a:path>
              <a:moveTo>
                <a:pt x="0" y="24190"/>
              </a:moveTo>
              <a:lnTo>
                <a:pt x="441287" y="24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21589087">
        <a:off x="2670392" y="2274271"/>
        <a:ext cx="22064" cy="22064"/>
      </dsp:txXfrm>
    </dsp:sp>
    <dsp:sp modelId="{1FD9E045-5A64-42BF-93FF-0A1C59D82FA6}">
      <dsp:nvSpPr>
        <dsp:cNvPr id="0" name=""/>
        <dsp:cNvSpPr/>
      </dsp:nvSpPr>
      <dsp:spPr>
        <a:xfrm>
          <a:off x="2902067" y="1670170"/>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Puntos de referencia</a:t>
          </a:r>
          <a:endParaRPr lang="es-ES" sz="2800" kern="1200" dirty="0"/>
        </a:p>
      </dsp:txBody>
      <dsp:txXfrm>
        <a:off x="2902067" y="1670170"/>
        <a:ext cx="2457730" cy="1228865"/>
      </dsp:txXfrm>
    </dsp:sp>
    <dsp:sp modelId="{B249C2DC-2C48-4AE8-8892-C7ECBA448D77}">
      <dsp:nvSpPr>
        <dsp:cNvPr id="0" name=""/>
        <dsp:cNvSpPr/>
      </dsp:nvSpPr>
      <dsp:spPr>
        <a:xfrm rot="4236127">
          <a:off x="1930452" y="3010794"/>
          <a:ext cx="1588111" cy="48380"/>
        </a:xfrm>
        <a:custGeom>
          <a:avLst/>
          <a:gdLst/>
          <a:ahLst/>
          <a:cxnLst/>
          <a:rect l="0" t="0" r="0" b="0"/>
          <a:pathLst>
            <a:path>
              <a:moveTo>
                <a:pt x="0" y="24190"/>
              </a:moveTo>
              <a:lnTo>
                <a:pt x="1588111" y="24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rot="4236127">
        <a:off x="2684805" y="2995282"/>
        <a:ext cx="79405" cy="79405"/>
      </dsp:txXfrm>
    </dsp:sp>
    <dsp:sp modelId="{860B8B8C-33EC-47C7-9CC1-0842AC236751}">
      <dsp:nvSpPr>
        <dsp:cNvPr id="0" name=""/>
        <dsp:cNvSpPr/>
      </dsp:nvSpPr>
      <dsp:spPr>
        <a:xfrm>
          <a:off x="2988235" y="3169533"/>
          <a:ext cx="2457730" cy="1228865"/>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Testigos</a:t>
          </a:r>
        </a:p>
        <a:p>
          <a:pPr lvl="0" algn="ctr" defTabSz="1244600">
            <a:lnSpc>
              <a:spcPct val="90000"/>
            </a:lnSpc>
            <a:spcBef>
              <a:spcPct val="0"/>
            </a:spcBef>
            <a:spcAft>
              <a:spcPct val="35000"/>
            </a:spcAft>
          </a:pPr>
          <a:r>
            <a:rPr lang="es-ES" sz="1600" kern="1200" dirty="0" smtClean="0"/>
            <a:t>Comunión cristiana de bienes, calidad, gratuidad, austeridad</a:t>
          </a:r>
          <a:endParaRPr lang="es-ES" sz="1600" kern="1200" dirty="0"/>
        </a:p>
      </dsp:txBody>
      <dsp:txXfrm>
        <a:off x="2988235" y="3169533"/>
        <a:ext cx="2457730" cy="122886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328878" y="1543060"/>
          <a:ext cx="1885963" cy="1885963"/>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Animar a la comunidad</a:t>
          </a:r>
        </a:p>
        <a:p>
          <a:pPr lvl="0" algn="ctr" defTabSz="666750">
            <a:lnSpc>
              <a:spcPct val="90000"/>
            </a:lnSpc>
            <a:spcBef>
              <a:spcPct val="0"/>
            </a:spcBef>
            <a:spcAft>
              <a:spcPct val="35000"/>
            </a:spcAft>
          </a:pPr>
          <a:r>
            <a:rPr lang="es-ES" sz="1500" kern="1200" dirty="0" smtClean="0"/>
            <a:t>[</a:t>
          </a:r>
          <a:r>
            <a:rPr lang="es-ES" sz="1500" kern="1200" dirty="0" smtClean="0">
              <a:hlinkClick xmlns:r="http://schemas.openxmlformats.org/officeDocument/2006/relationships" r:id="" action="ppaction://hlinksldjump"/>
            </a:rPr>
            <a:t>NMI 50</a:t>
          </a:r>
          <a:r>
            <a:rPr lang="es-ES" sz="1500" kern="1200" dirty="0" smtClean="0"/>
            <a:t>]</a:t>
          </a:r>
          <a:endParaRPr lang="es-ES" sz="1500" kern="1200" dirty="0"/>
        </a:p>
      </dsp:txBody>
      <dsp:txXfrm>
        <a:off x="2328878" y="1543060"/>
        <a:ext cx="1885963" cy="1885963"/>
      </dsp:txXfrm>
    </dsp:sp>
    <dsp:sp modelId="{57EC3CDE-89A0-4A26-A047-DAC919C5BD79}">
      <dsp:nvSpPr>
        <dsp:cNvPr id="0" name=""/>
        <dsp:cNvSpPr/>
      </dsp:nvSpPr>
      <dsp:spPr>
        <a:xfrm>
          <a:off x="1231591" y="1097287"/>
          <a:ext cx="1371609" cy="1371609"/>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kern="1200" dirty="0" smtClean="0"/>
            <a:t>Implicar</a:t>
          </a:r>
        </a:p>
        <a:p>
          <a:pPr lvl="0" algn="ctr" defTabSz="622300">
            <a:lnSpc>
              <a:spcPct val="90000"/>
            </a:lnSpc>
            <a:spcBef>
              <a:spcPct val="0"/>
            </a:spcBef>
            <a:spcAft>
              <a:spcPct val="35000"/>
            </a:spcAft>
          </a:pPr>
          <a:r>
            <a:rPr lang="es-ES" sz="1200" kern="1200" dirty="0" smtClean="0"/>
            <a:t>[</a:t>
          </a:r>
          <a:r>
            <a:rPr lang="es-ES" sz="1200" kern="1200" dirty="0" smtClean="0">
              <a:hlinkClick xmlns:r="http://schemas.openxmlformats.org/officeDocument/2006/relationships" r:id="" action="ppaction://hlinksldjump"/>
            </a:rPr>
            <a:t>Ch L 15</a:t>
          </a:r>
          <a:r>
            <a:rPr lang="es-ES" sz="1200" kern="1200" dirty="0" smtClean="0"/>
            <a:t>]</a:t>
          </a:r>
          <a:endParaRPr lang="es-ES" sz="1200" kern="1200" dirty="0"/>
        </a:p>
      </dsp:txBody>
      <dsp:txXfrm>
        <a:off x="1231591" y="1097287"/>
        <a:ext cx="1371609" cy="1371609"/>
      </dsp:txXfrm>
    </dsp:sp>
    <dsp:sp modelId="{A61C3249-597B-4F25-8103-F2C1AF85D55B}">
      <dsp:nvSpPr>
        <dsp:cNvPr id="0" name=""/>
        <dsp:cNvSpPr/>
      </dsp:nvSpPr>
      <dsp:spPr>
        <a:xfrm rot="20700000">
          <a:off x="1999832" y="151017"/>
          <a:ext cx="1343897" cy="1343897"/>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Informar</a:t>
          </a:r>
          <a:endParaRPr lang="es-ES" sz="1500" kern="1200" dirty="0"/>
        </a:p>
      </dsp:txBody>
      <dsp:txXfrm>
        <a:off x="2294588" y="445773"/>
        <a:ext cx="754385" cy="754385"/>
      </dsp:txXfrm>
    </dsp:sp>
    <dsp:sp modelId="{5E4A6716-6965-4DD7-9F5F-C4399BCA0918}">
      <dsp:nvSpPr>
        <dsp:cNvPr id="0" name=""/>
        <dsp:cNvSpPr/>
      </dsp:nvSpPr>
      <dsp:spPr>
        <a:xfrm>
          <a:off x="2175640" y="1263117"/>
          <a:ext cx="2414032" cy="2414032"/>
        </a:xfrm>
        <a:prstGeom prst="circularArrow">
          <a:avLst>
            <a:gd name="adj1" fmla="val 4688"/>
            <a:gd name="adj2" fmla="val 299029"/>
            <a:gd name="adj3" fmla="val 2494759"/>
            <a:gd name="adj4" fmla="val 15908185"/>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a:off x="988681" y="797086"/>
          <a:ext cx="1753945" cy="1753945"/>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688975" y="-140062"/>
          <a:ext cx="1891106" cy="1891106"/>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166F435-95EA-4A58-B8FF-11AC15D84A90}">
      <dsp:nvSpPr>
        <dsp:cNvPr id="0" name=""/>
        <dsp:cNvSpPr/>
      </dsp:nvSpPr>
      <dsp:spPr>
        <a:xfrm>
          <a:off x="2503531" y="1900013"/>
          <a:ext cx="2322238" cy="2322238"/>
        </a:xfrm>
        <a:prstGeom prst="gear9">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Hacia dentro y fuera</a:t>
          </a:r>
          <a:endParaRPr lang="es-ES" sz="2000" kern="1200" dirty="0"/>
        </a:p>
      </dsp:txBody>
      <dsp:txXfrm>
        <a:off x="2503531" y="1900013"/>
        <a:ext cx="2322238" cy="2322238"/>
      </dsp:txXfrm>
    </dsp:sp>
    <dsp:sp modelId="{57EC3CDE-89A0-4A26-A047-DAC919C5BD79}">
      <dsp:nvSpPr>
        <dsp:cNvPr id="0" name=""/>
        <dsp:cNvSpPr/>
      </dsp:nvSpPr>
      <dsp:spPr>
        <a:xfrm rot="21038705">
          <a:off x="465695" y="952345"/>
          <a:ext cx="2542285" cy="2278242"/>
        </a:xfrm>
        <a:prstGeom prst="gear6">
          <a:avLst/>
        </a:prstGeom>
        <a:solidFill>
          <a:schemeClr val="accent4">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sz="1400" kern="1200" dirty="0" smtClean="0"/>
            <a:t>El voluntariado expresión del compromiso creyente</a:t>
          </a:r>
        </a:p>
      </dsp:txBody>
      <dsp:txXfrm rot="21038705">
        <a:off x="465695" y="952345"/>
        <a:ext cx="2542285" cy="2278242"/>
      </dsp:txXfrm>
    </dsp:sp>
    <dsp:sp modelId="{A61C3249-597B-4F25-8103-F2C1AF85D55B}">
      <dsp:nvSpPr>
        <dsp:cNvPr id="0" name=""/>
        <dsp:cNvSpPr/>
      </dsp:nvSpPr>
      <dsp:spPr>
        <a:xfrm rot="1217335">
          <a:off x="2332037" y="202012"/>
          <a:ext cx="1663384" cy="1622656"/>
        </a:xfrm>
        <a:prstGeom prst="gear6">
          <a:avLst/>
        </a:prstGeom>
        <a:solidFill>
          <a:schemeClr val="accent4">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t>Apostar por el cambio social</a:t>
          </a:r>
          <a:endParaRPr lang="es-ES" sz="1800" kern="1200" dirty="0"/>
        </a:p>
      </dsp:txBody>
      <dsp:txXfrm rot="2117335">
        <a:off x="2699281" y="555492"/>
        <a:ext cx="928895" cy="915695"/>
      </dsp:txXfrm>
    </dsp:sp>
    <dsp:sp modelId="{5E4A6716-6965-4DD7-9F5F-C4399BCA0918}">
      <dsp:nvSpPr>
        <dsp:cNvPr id="0" name=""/>
        <dsp:cNvSpPr/>
      </dsp:nvSpPr>
      <dsp:spPr>
        <a:xfrm>
          <a:off x="2325273" y="1549418"/>
          <a:ext cx="2972465" cy="2972465"/>
        </a:xfrm>
        <a:prstGeom prst="circularArrow">
          <a:avLst>
            <a:gd name="adj1" fmla="val 4688"/>
            <a:gd name="adj2" fmla="val 299029"/>
            <a:gd name="adj3" fmla="val 2516902"/>
            <a:gd name="adj4" fmla="val 15859692"/>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627C18-8474-4C37-95B4-03C3C91FD726}">
      <dsp:nvSpPr>
        <dsp:cNvPr id="0" name=""/>
        <dsp:cNvSpPr/>
      </dsp:nvSpPr>
      <dsp:spPr>
        <a:xfrm rot="18419979">
          <a:off x="620312" y="1727109"/>
          <a:ext cx="1844649" cy="2159681"/>
        </a:xfrm>
        <a:prstGeom prst="leftCircularArrow">
          <a:avLst>
            <a:gd name="adj1" fmla="val 6452"/>
            <a:gd name="adj2" fmla="val 429999"/>
            <a:gd name="adj3" fmla="val 10489124"/>
            <a:gd name="adj4" fmla="val 14837806"/>
            <a:gd name="adj5" fmla="val 7527"/>
          </a:avLst>
        </a:prstGeom>
        <a:solidFill>
          <a:schemeClr val="accent4">
            <a:shade val="90000"/>
            <a:hueOff val="0"/>
            <a:satOff val="0"/>
            <a:lumOff val="367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B791AF-0504-4203-9548-40232F41165F}">
      <dsp:nvSpPr>
        <dsp:cNvPr id="0" name=""/>
        <dsp:cNvSpPr/>
      </dsp:nvSpPr>
      <dsp:spPr>
        <a:xfrm>
          <a:off x="1715600" y="-176627"/>
          <a:ext cx="2328571" cy="2328571"/>
        </a:xfrm>
        <a:prstGeom prst="circularArrow">
          <a:avLst>
            <a:gd name="adj1" fmla="val 5984"/>
            <a:gd name="adj2" fmla="val 394124"/>
            <a:gd name="adj3" fmla="val 13313824"/>
            <a:gd name="adj4" fmla="val 10508221"/>
            <a:gd name="adj5" fmla="val 6981"/>
          </a:avLst>
        </a:prstGeom>
        <a:solidFill>
          <a:schemeClr val="accent4">
            <a:shade val="90000"/>
            <a:hueOff val="0"/>
            <a:satOff val="0"/>
            <a:lumOff val="7353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A379DC-093B-4914-958C-6EC9A9AEBAB3}">
      <dsp:nvSpPr>
        <dsp:cNvPr id="0" name=""/>
        <dsp:cNvSpPr/>
      </dsp:nvSpPr>
      <dsp:spPr>
        <a:xfrm>
          <a:off x="4472492" y="2902631"/>
          <a:ext cx="2902631" cy="2902631"/>
        </a:xfrm>
        <a:prstGeom prst="triangle">
          <a:avLst/>
        </a:prstGeom>
        <a:solidFill>
          <a:schemeClr val="accent2">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 sz="1600" b="1" kern="1200" dirty="0" smtClean="0"/>
            <a:t>La dimensión universal de la caridad</a:t>
          </a:r>
        </a:p>
        <a:p>
          <a:pPr lvl="0" algn="ctr" defTabSz="711200">
            <a:lnSpc>
              <a:spcPct val="90000"/>
            </a:lnSpc>
            <a:spcBef>
              <a:spcPct val="0"/>
            </a:spcBef>
            <a:spcAft>
              <a:spcPct val="35000"/>
            </a:spcAft>
          </a:pPr>
          <a:r>
            <a:rPr lang="es-ES" sz="1200" b="1" kern="1200" dirty="0" smtClean="0"/>
            <a:t>- Acción </a:t>
          </a:r>
          <a:r>
            <a:rPr lang="es-ES" sz="1200" b="1" kern="1200" dirty="0" err="1" smtClean="0"/>
            <a:t>Glocal</a:t>
          </a:r>
          <a:r>
            <a:rPr lang="es-ES" sz="1200" b="1" kern="1200" dirty="0" smtClean="0"/>
            <a:t> - </a:t>
          </a:r>
          <a:endParaRPr lang="es-ES" sz="1200" b="1" kern="1200" dirty="0"/>
        </a:p>
      </dsp:txBody>
      <dsp:txXfrm>
        <a:off x="4472492" y="2902631"/>
        <a:ext cx="2902631" cy="2902631"/>
      </dsp:txXfrm>
    </dsp:sp>
    <dsp:sp modelId="{D151EC6E-2FE6-4EE0-A3E3-B163AEBDBAFC}">
      <dsp:nvSpPr>
        <dsp:cNvPr id="0" name=""/>
        <dsp:cNvSpPr/>
      </dsp:nvSpPr>
      <dsp:spPr>
        <a:xfrm>
          <a:off x="1526524" y="2902631"/>
          <a:ext cx="2902631" cy="2902631"/>
        </a:xfrm>
        <a:prstGeom prst="triangle">
          <a:avLst/>
        </a:prstGeom>
        <a:solidFill>
          <a:schemeClr val="accent2">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b="1" kern="1200" dirty="0" smtClean="0"/>
            <a:t>Lograr la promoción integral y el desarrollo social</a:t>
          </a:r>
        </a:p>
        <a:p>
          <a:pPr lvl="0" algn="ctr" defTabSz="622300">
            <a:lnSpc>
              <a:spcPct val="90000"/>
            </a:lnSpc>
            <a:spcBef>
              <a:spcPct val="0"/>
            </a:spcBef>
            <a:spcAft>
              <a:spcPct val="35000"/>
            </a:spcAft>
          </a:pPr>
          <a:r>
            <a:rPr lang="es-ES" sz="1200" b="1" kern="1200" dirty="0" smtClean="0"/>
            <a:t>[</a:t>
          </a:r>
          <a:r>
            <a:rPr lang="es-ES" sz="1200" b="1" kern="1200" dirty="0" smtClean="0">
              <a:hlinkClick xmlns:r="http://schemas.openxmlformats.org/officeDocument/2006/relationships" r:id="" action="ppaction://hlinksldjump"/>
            </a:rPr>
            <a:t>PP</a:t>
          </a:r>
          <a:r>
            <a:rPr lang="es-ES" sz="1200" b="1" kern="1200" dirty="0" smtClean="0"/>
            <a:t> 43 </a:t>
          </a:r>
          <a:r>
            <a:rPr lang="es-ES" sz="1200" b="1" kern="1200" dirty="0" err="1" smtClean="0"/>
            <a:t>ss</a:t>
          </a:r>
          <a:r>
            <a:rPr lang="es-ES" sz="1200" b="1" kern="1200" dirty="0" smtClean="0"/>
            <a:t>,]</a:t>
          </a:r>
        </a:p>
        <a:p>
          <a:pPr lvl="0" algn="ctr" defTabSz="622300">
            <a:lnSpc>
              <a:spcPct val="90000"/>
            </a:lnSpc>
            <a:spcBef>
              <a:spcPct val="0"/>
            </a:spcBef>
            <a:spcAft>
              <a:spcPct val="35000"/>
            </a:spcAft>
          </a:pPr>
          <a:endParaRPr lang="es-ES" sz="1400" b="1" kern="1200" dirty="0"/>
        </a:p>
      </dsp:txBody>
      <dsp:txXfrm>
        <a:off x="1526524" y="2902631"/>
        <a:ext cx="2902631" cy="2902631"/>
      </dsp:txXfrm>
    </dsp:sp>
    <dsp:sp modelId="{B452FA1C-7347-48E7-A8E6-B58D0D609EDE}">
      <dsp:nvSpPr>
        <dsp:cNvPr id="0" name=""/>
        <dsp:cNvSpPr/>
      </dsp:nvSpPr>
      <dsp:spPr>
        <a:xfrm rot="10800000">
          <a:off x="2977839" y="2902631"/>
          <a:ext cx="2902631" cy="2902631"/>
        </a:xfrm>
        <a:prstGeom prst="triangle">
          <a:avLst/>
        </a:prstGeom>
        <a:solidFill>
          <a:schemeClr val="accent2">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endParaRPr lang="es-ES" sz="1600" b="1" kern="1200" dirty="0" smtClean="0"/>
        </a:p>
        <a:p>
          <a:pPr lvl="0" algn="ctr" defTabSz="711200">
            <a:lnSpc>
              <a:spcPct val="90000"/>
            </a:lnSpc>
            <a:spcBef>
              <a:spcPct val="0"/>
            </a:spcBef>
            <a:spcAft>
              <a:spcPct val="35000"/>
            </a:spcAft>
          </a:pPr>
          <a:r>
            <a:rPr lang="es-ES" sz="2000" b="1" kern="1200" dirty="0" smtClean="0"/>
            <a:t>La persona, ser integral</a:t>
          </a:r>
        </a:p>
        <a:p>
          <a:pPr lvl="0" algn="ctr" defTabSz="711200">
            <a:lnSpc>
              <a:spcPct val="90000"/>
            </a:lnSpc>
            <a:spcBef>
              <a:spcPct val="0"/>
            </a:spcBef>
            <a:spcAft>
              <a:spcPct val="35000"/>
            </a:spcAft>
          </a:pPr>
          <a:r>
            <a:rPr lang="es-ES" sz="1400" b="1" kern="1200" dirty="0" smtClean="0"/>
            <a:t>[</a:t>
          </a:r>
          <a:r>
            <a:rPr lang="es-ES" sz="1400" b="1" kern="1200" dirty="0" smtClean="0">
              <a:hlinkClick xmlns:r="http://schemas.openxmlformats.org/officeDocument/2006/relationships" r:id="" action="ppaction://hlinksldjump"/>
            </a:rPr>
            <a:t>Gn 1, 26 - 27 </a:t>
          </a:r>
          <a:r>
            <a:rPr lang="es-ES" sz="1400" b="1" kern="1200" dirty="0" smtClean="0"/>
            <a:t>]</a:t>
          </a:r>
          <a:endParaRPr lang="es-ES" sz="1400" b="1" kern="1200" dirty="0"/>
        </a:p>
      </dsp:txBody>
      <dsp:txXfrm rot="10800000">
        <a:off x="2977839" y="2902631"/>
        <a:ext cx="2902631" cy="2902631"/>
      </dsp:txXfrm>
    </dsp:sp>
    <dsp:sp modelId="{FC7C99B3-D627-4E40-90F9-D26168A85D3D}">
      <dsp:nvSpPr>
        <dsp:cNvPr id="0" name=""/>
        <dsp:cNvSpPr/>
      </dsp:nvSpPr>
      <dsp:spPr>
        <a:xfrm>
          <a:off x="2999493" y="0"/>
          <a:ext cx="2902631" cy="2902631"/>
        </a:xfrm>
        <a:prstGeom prst="triangle">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 sz="1600" b="1" kern="1200" dirty="0" smtClean="0"/>
            <a:t>Transformar personas, comunidades y estructuras</a:t>
          </a:r>
        </a:p>
        <a:p>
          <a:pPr lvl="0" algn="ctr" defTabSz="711200">
            <a:lnSpc>
              <a:spcPct val="90000"/>
            </a:lnSpc>
            <a:spcBef>
              <a:spcPct val="0"/>
            </a:spcBef>
            <a:spcAft>
              <a:spcPct val="35000"/>
            </a:spcAft>
          </a:pPr>
          <a:r>
            <a:rPr lang="es-ES" sz="1600" b="1" kern="1200" dirty="0" smtClean="0"/>
            <a:t>[</a:t>
          </a:r>
          <a:r>
            <a:rPr lang="es-ES" sz="1600" b="1" kern="1200" dirty="0" smtClean="0">
              <a:hlinkClick xmlns:r="http://schemas.openxmlformats.org/officeDocument/2006/relationships" r:id="" action="ppaction://hlinksldjump"/>
            </a:rPr>
            <a:t>SRS 36</a:t>
          </a:r>
          <a:r>
            <a:rPr lang="es-ES" sz="1600" b="1" kern="1200" dirty="0" smtClean="0"/>
            <a:t>]</a:t>
          </a:r>
          <a:endParaRPr lang="es-ES" sz="1600" b="1" kern="1200" dirty="0"/>
        </a:p>
      </dsp:txBody>
      <dsp:txXfrm>
        <a:off x="2999493" y="0"/>
        <a:ext cx="2902631" cy="2902631"/>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0EA3CB-C500-4E44-AD82-8539F3810A41}" type="datetimeFigureOut">
              <a:rPr lang="es-ES" smtClean="0"/>
              <a:pPr/>
              <a:t>15/02/2011</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CF84BA-6736-4CFB-96E8-26937587494F}"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10</a:t>
            </a:fld>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11</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12</a:t>
            </a:fld>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13</a:t>
            </a:fld>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14</a:t>
            </a:fld>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15</a:t>
            </a:fld>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16</a:t>
            </a:fld>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17</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18</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19</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a:t>
            </a:fld>
            <a:endParaRPr 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20</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21</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22</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23</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24</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25</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4</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6</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7</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8</a:t>
            </a:fld>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1CF84BA-6736-4CFB-96E8-26937587494F}" type="slidenum">
              <a:rPr lang="es-ES" smtClean="0"/>
              <a:pPr/>
              <a:t>9</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FA730730-3688-49CF-8743-DE3282391045}" type="slidenum">
              <a:rPr lang="es-ES"/>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51F819B9-14D3-4648-AB3E-CF938AC05872}" type="slidenum">
              <a:rPr lang="es-ES"/>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67A5D9CC-6F27-489F-AEB8-E21730E0A74A}" type="slidenum">
              <a:rPr lang="es-ES"/>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3A2745F5-100C-4CE2-B9FE-A9A729E79660}"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C839BD34-E1FF-45B2-BAE7-7852CE8F6434}" type="slidenum">
              <a:rPr lang="es-ES"/>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29170999-2335-4BBD-A848-99E0C408E41A}" type="slidenum">
              <a:rPr lang="es-ES"/>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lvl1pPr>
              <a:defRPr/>
            </a:lvl1pPr>
          </a:lstStyle>
          <a:p>
            <a:endParaRPr lang="es-ES"/>
          </a:p>
        </p:txBody>
      </p:sp>
      <p:sp>
        <p:nvSpPr>
          <p:cNvPr id="8" name="7 Marcador de pie de página"/>
          <p:cNvSpPr>
            <a:spLocks noGrp="1"/>
          </p:cNvSpPr>
          <p:nvPr>
            <p:ph type="ftr" sz="quarter" idx="11"/>
          </p:nvPr>
        </p:nvSpPr>
        <p:spPr/>
        <p:txBody>
          <a:bodyPr/>
          <a:lstStyle>
            <a:lvl1pPr>
              <a:defRPr/>
            </a:lvl1pPr>
          </a:lstStyle>
          <a:p>
            <a:endParaRPr lang="es-ES"/>
          </a:p>
        </p:txBody>
      </p:sp>
      <p:sp>
        <p:nvSpPr>
          <p:cNvPr id="9" name="8 Marcador de número de diapositiva"/>
          <p:cNvSpPr>
            <a:spLocks noGrp="1"/>
          </p:cNvSpPr>
          <p:nvPr>
            <p:ph type="sldNum" sz="quarter" idx="12"/>
          </p:nvPr>
        </p:nvSpPr>
        <p:spPr/>
        <p:txBody>
          <a:bodyPr/>
          <a:lstStyle>
            <a:lvl1pPr>
              <a:defRPr/>
            </a:lvl1pPr>
          </a:lstStyle>
          <a:p>
            <a:fld id="{C191E041-BCEF-4B76-BB91-2A039F47B705}" type="slidenum">
              <a:rPr lang="es-ES"/>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lvl1pPr>
              <a:defRPr/>
            </a:lvl1pPr>
          </a:lstStyle>
          <a:p>
            <a:endParaRPr lang="es-ES"/>
          </a:p>
        </p:txBody>
      </p:sp>
      <p:sp>
        <p:nvSpPr>
          <p:cNvPr id="4" name="3 Marcador de pie de página"/>
          <p:cNvSpPr>
            <a:spLocks noGrp="1"/>
          </p:cNvSpPr>
          <p:nvPr>
            <p:ph type="ftr" sz="quarter" idx="11"/>
          </p:nvPr>
        </p:nvSpPr>
        <p:spPr/>
        <p:txBody>
          <a:bodyPr/>
          <a:lstStyle>
            <a:lvl1pPr>
              <a:defRPr/>
            </a:lvl1pPr>
          </a:lstStyle>
          <a:p>
            <a:endParaRPr lang="es-ES"/>
          </a:p>
        </p:txBody>
      </p:sp>
      <p:sp>
        <p:nvSpPr>
          <p:cNvPr id="5" name="4 Marcador de número de diapositiva"/>
          <p:cNvSpPr>
            <a:spLocks noGrp="1"/>
          </p:cNvSpPr>
          <p:nvPr>
            <p:ph type="sldNum" sz="quarter" idx="12"/>
          </p:nvPr>
        </p:nvSpPr>
        <p:spPr/>
        <p:txBody>
          <a:bodyPr/>
          <a:lstStyle>
            <a:lvl1pPr>
              <a:defRPr/>
            </a:lvl1pPr>
          </a:lstStyle>
          <a:p>
            <a:fld id="{C2F3B652-104B-4AFD-A964-4F7427204AD5}" type="slidenum">
              <a:rPr lang="es-ES"/>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p>
        </p:txBody>
      </p:sp>
      <p:sp>
        <p:nvSpPr>
          <p:cNvPr id="3" name="2 Marcador de pie de página"/>
          <p:cNvSpPr>
            <a:spLocks noGrp="1"/>
          </p:cNvSpPr>
          <p:nvPr>
            <p:ph type="ftr" sz="quarter" idx="11"/>
          </p:nvPr>
        </p:nvSpPr>
        <p:spPr/>
        <p:txBody>
          <a:bodyPr/>
          <a:lstStyle>
            <a:lvl1pPr>
              <a:defRPr/>
            </a:lvl1pPr>
          </a:lstStyle>
          <a:p>
            <a:endParaRPr lang="es-ES"/>
          </a:p>
        </p:txBody>
      </p:sp>
      <p:sp>
        <p:nvSpPr>
          <p:cNvPr id="4" name="3 Marcador de número de diapositiva"/>
          <p:cNvSpPr>
            <a:spLocks noGrp="1"/>
          </p:cNvSpPr>
          <p:nvPr>
            <p:ph type="sldNum" sz="quarter" idx="12"/>
          </p:nvPr>
        </p:nvSpPr>
        <p:spPr/>
        <p:txBody>
          <a:bodyPr/>
          <a:lstStyle>
            <a:lvl1pPr>
              <a:defRPr/>
            </a:lvl1pPr>
          </a:lstStyle>
          <a:p>
            <a:fld id="{A5FA5668-5253-4E6F-98B9-02653E9E084F}" type="slidenum">
              <a:rPr lang="es-ES"/>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F752B9AD-D86E-4496-A296-90F5BF562A34}" type="slidenum">
              <a:rPr lang="es-ES"/>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68F77E83-BB46-4C12-BF84-F83C793CDA74}" type="slidenum">
              <a:rPr lang="es-ES"/>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folHlink"/>
            </a:gs>
            <a:gs pos="100000">
              <a:schemeClr val="folHlink">
                <a:gamma/>
                <a:shade val="46275"/>
                <a:invGamma/>
              </a:schemeClr>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833A45D-1EB6-4920-A6AF-8C95A44C8954}" type="slidenum">
              <a:rPr lang="es-ES"/>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microsoft.com/office/2007/relationships/diagramDrawing" Target="../diagrams/drawing7.xml"/><Relationship Id="rId13"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7.xml"/><Relationship Id="rId12" Type="http://schemas.openxmlformats.org/officeDocument/2006/relationships/diagramColors" Target="../diagrams/colors8.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QuickStyle" Target="../diagrams/quickStyle7.xml"/><Relationship Id="rId11" Type="http://schemas.openxmlformats.org/officeDocument/2006/relationships/diagramQuickStyle" Target="../diagrams/quickStyle8.xml"/><Relationship Id="rId5" Type="http://schemas.openxmlformats.org/officeDocument/2006/relationships/diagramLayout" Target="../diagrams/layout7.xml"/><Relationship Id="rId10" Type="http://schemas.openxmlformats.org/officeDocument/2006/relationships/diagramLayout" Target="../diagrams/layout8.xml"/><Relationship Id="rId4" Type="http://schemas.openxmlformats.org/officeDocument/2006/relationships/diagramData" Target="../diagrams/data7.xml"/><Relationship Id="rId9" Type="http://schemas.openxmlformats.org/officeDocument/2006/relationships/diagramData" Target="../diagrams/data8.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png"/><Relationship Id="rId7" Type="http://schemas.openxmlformats.org/officeDocument/2006/relationships/diagramColors" Target="../diagrams/colors9.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2976" y="2857496"/>
            <a:ext cx="6715140" cy="1014407"/>
          </a:xfrm>
        </p:spPr>
        <p:txBody>
          <a:bodyPr/>
          <a:lstStyle/>
          <a:p>
            <a:r>
              <a:rPr lang="es-ES" sz="8000" dirty="0" smtClean="0">
                <a:latin typeface="Times New Roman" pitchFamily="18" charset="0"/>
                <a:cs typeface="Times New Roman" pitchFamily="18" charset="0"/>
              </a:rPr>
              <a:t>      Modelo </a:t>
            </a:r>
            <a:br>
              <a:rPr lang="es-ES" sz="8000" dirty="0" smtClean="0">
                <a:latin typeface="Times New Roman" pitchFamily="18" charset="0"/>
                <a:cs typeface="Times New Roman" pitchFamily="18" charset="0"/>
              </a:rPr>
            </a:br>
            <a:r>
              <a:rPr lang="es-ES" sz="8000" dirty="0" smtClean="0">
                <a:latin typeface="Times New Roman" pitchFamily="18" charset="0"/>
                <a:cs typeface="Times New Roman" pitchFamily="18" charset="0"/>
              </a:rPr>
              <a:t>de Acción                      Social</a:t>
            </a:r>
            <a:br>
              <a:rPr lang="es-ES" sz="8000" dirty="0" smtClean="0">
                <a:latin typeface="Times New Roman" pitchFamily="18" charset="0"/>
                <a:cs typeface="Times New Roman" pitchFamily="18" charset="0"/>
              </a:rPr>
            </a:br>
            <a:r>
              <a:rPr lang="es-ES" sz="8000" dirty="0" smtClean="0">
                <a:latin typeface="Times New Roman" pitchFamily="18" charset="0"/>
                <a:cs typeface="Times New Roman" pitchFamily="18" charset="0"/>
              </a:rPr>
              <a:t>(II)</a:t>
            </a:r>
            <a:r>
              <a:rPr lang="es-ES" dirty="0" smtClean="0"/>
              <a:t/>
            </a:r>
            <a:br>
              <a:rPr lang="es-ES" dirty="0" smtClean="0"/>
            </a:br>
            <a:r>
              <a:rPr lang="es-ES" dirty="0" smtClean="0"/>
              <a:t/>
            </a:r>
            <a:br>
              <a:rPr lang="es-ES" dirty="0" smtClean="0"/>
            </a:br>
            <a:r>
              <a:rPr lang="es-ES" sz="4000" b="1" i="1" dirty="0">
                <a:latin typeface="Times New Roman" pitchFamily="18" charset="0"/>
                <a:cs typeface="Times New Roman" pitchFamily="18" charset="0"/>
              </a:rPr>
              <a:t>C</a:t>
            </a:r>
            <a:r>
              <a:rPr lang="es-ES" sz="4000" b="1" i="1" dirty="0" smtClean="0">
                <a:latin typeface="Times New Roman" pitchFamily="18" charset="0"/>
                <a:cs typeface="Times New Roman" pitchFamily="18" charset="0"/>
              </a:rPr>
              <a:t>áritas del Arciprestazgo 2</a:t>
            </a:r>
            <a:endParaRPr lang="es-ES" sz="40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857256"/>
          </a:xfrm>
        </p:spPr>
        <p:txBody>
          <a:bodyPr/>
          <a:lstStyle/>
          <a:p>
            <a:r>
              <a:rPr lang="es-ES" sz="3600" dirty="0" smtClean="0"/>
              <a:t>II. </a:t>
            </a:r>
            <a:r>
              <a:rPr lang="es-ES" sz="3600" b="1" cap="small" dirty="0"/>
              <a:t>Opciones del </a:t>
            </a:r>
            <a:r>
              <a:rPr lang="es-ES" sz="3600" b="1" cap="small" dirty="0" smtClean="0"/>
              <a:t>modelo</a:t>
            </a:r>
          </a:p>
          <a:p>
            <a:r>
              <a:rPr lang="es-ES" b="1" cap="small" dirty="0" smtClean="0"/>
              <a:t>3. Ser cauce de la acción de la comunidad</a:t>
            </a:r>
            <a:endParaRPr lang="es-ES"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2571744"/>
            <a:ext cx="8358246" cy="2400657"/>
          </a:xfrm>
          <a:prstGeom prst="rect">
            <a:avLst/>
          </a:prstGeom>
        </p:spPr>
        <p:txBody>
          <a:bodyPr wrap="square">
            <a:spAutoFit/>
          </a:bodyPr>
          <a:lstStyle/>
          <a:p>
            <a:pPr algn="just"/>
            <a:r>
              <a:rPr lang="es-ES" sz="3000" b="1" i="1" dirty="0" smtClean="0">
                <a:latin typeface="Times New Roman" pitchFamily="18" charset="0"/>
                <a:cs typeface="Times New Roman" pitchFamily="18" charset="0"/>
              </a:rPr>
              <a:t>Cuando </a:t>
            </a:r>
            <a:r>
              <a:rPr lang="es-ES" sz="3000" b="1" i="1" dirty="0" err="1" smtClean="0">
                <a:solidFill>
                  <a:srgbClr val="FF0000"/>
                </a:solidFill>
                <a:latin typeface="Times New Roman" pitchFamily="18" charset="0"/>
                <a:cs typeface="Times New Roman" pitchFamily="18" charset="0"/>
              </a:rPr>
              <a:t>Cáritas</a:t>
            </a:r>
            <a:r>
              <a:rPr lang="es-ES" sz="3000" b="1" i="1" dirty="0" smtClean="0">
                <a:latin typeface="Times New Roman" pitchFamily="18" charset="0"/>
                <a:cs typeface="Times New Roman" pitchFamily="18" charset="0"/>
              </a:rPr>
              <a:t> actúa lo hace en nombre de la </a:t>
            </a:r>
            <a:r>
              <a:rPr lang="es-ES" sz="3000" b="1" i="1" dirty="0" smtClean="0">
                <a:solidFill>
                  <a:srgbClr val="FF0000"/>
                </a:solidFill>
                <a:latin typeface="Times New Roman" pitchFamily="18" charset="0"/>
                <a:cs typeface="Times New Roman" pitchFamily="18" charset="0"/>
              </a:rPr>
              <a:t>Iglesia</a:t>
            </a:r>
            <a:r>
              <a:rPr lang="es-ES" sz="3000" b="1" i="1" dirty="0" smtClean="0">
                <a:latin typeface="Times New Roman" pitchFamily="18" charset="0"/>
                <a:cs typeface="Times New Roman" pitchFamily="18" charset="0"/>
              </a:rPr>
              <a:t> en su conjunto. Nuestras acciones deben conseguir que toda la comunidad sea partícipe y responsable de la común preocupación por la caridad.</a:t>
            </a:r>
            <a:endParaRPr lang="es-ES" sz="3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6" name="5 Diagrama"/>
          <p:cNvGraphicFramePr/>
          <p:nvPr/>
        </p:nvGraphicFramePr>
        <p:xfrm>
          <a:off x="-468560" y="1268760"/>
          <a:ext cx="5000660" cy="34290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6 Diagrama"/>
          <p:cNvGraphicFramePr/>
          <p:nvPr/>
        </p:nvGraphicFramePr>
        <p:xfrm>
          <a:off x="3419872" y="2492896"/>
          <a:ext cx="5429288" cy="422225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Rectangle 3"/>
          <p:cNvSpPr>
            <a:spLocks noGrp="1" noChangeArrowheads="1"/>
          </p:cNvSpPr>
          <p:nvPr>
            <p:ph type="subTitle" idx="1"/>
          </p:nvPr>
        </p:nvSpPr>
        <p:spPr>
          <a:xfrm>
            <a:off x="3635896" y="980728"/>
            <a:ext cx="5292080" cy="1349912"/>
          </a:xfrm>
        </p:spPr>
        <p:txBody>
          <a:bodyPr/>
          <a:lstStyle/>
          <a:p>
            <a:r>
              <a:rPr lang="es-ES" sz="3600" dirty="0" smtClean="0"/>
              <a:t>II. </a:t>
            </a:r>
            <a:r>
              <a:rPr lang="es-ES" sz="3600" b="1" cap="small" dirty="0"/>
              <a:t>Opciones del </a:t>
            </a:r>
            <a:r>
              <a:rPr lang="es-ES" sz="3600" b="1" cap="small" dirty="0" smtClean="0"/>
              <a:t>modelo</a:t>
            </a:r>
          </a:p>
          <a:p>
            <a:r>
              <a:rPr lang="es-ES" sz="2800" b="1" cap="small" dirty="0" smtClean="0"/>
              <a:t>3. Ser cauce de la acción de la comunidad</a:t>
            </a:r>
            <a:endParaRPr lang="es-ES" sz="2800" b="1" cap="small"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857256"/>
          </a:xfrm>
        </p:spPr>
        <p:txBody>
          <a:bodyPr/>
          <a:lstStyle/>
          <a:p>
            <a:r>
              <a:rPr lang="es-ES" sz="3600" dirty="0" smtClean="0"/>
              <a:t>II. </a:t>
            </a:r>
            <a:r>
              <a:rPr lang="es-ES" sz="3600" b="1" cap="small" dirty="0"/>
              <a:t>Opciones del </a:t>
            </a:r>
            <a:r>
              <a:rPr lang="es-ES" sz="3600" b="1" cap="small" dirty="0" smtClean="0"/>
              <a:t>modelo</a:t>
            </a:r>
          </a:p>
          <a:p>
            <a:r>
              <a:rPr lang="es-ES" b="1" cap="small" dirty="0" smtClean="0"/>
              <a:t>4. Acción Integral</a:t>
            </a:r>
            <a:endParaRPr lang="es-ES"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2571744"/>
            <a:ext cx="8358246" cy="3785652"/>
          </a:xfrm>
          <a:prstGeom prst="rect">
            <a:avLst/>
          </a:prstGeom>
        </p:spPr>
        <p:txBody>
          <a:bodyPr wrap="square">
            <a:spAutoFit/>
          </a:bodyPr>
          <a:lstStyle/>
          <a:p>
            <a:pPr algn="just"/>
            <a:r>
              <a:rPr lang="es-ES" sz="3000" b="1" i="1" dirty="0" smtClean="0">
                <a:latin typeface="Times New Roman" pitchFamily="18" charset="0"/>
                <a:cs typeface="Times New Roman" pitchFamily="18" charset="0"/>
              </a:rPr>
              <a:t>Una acción consciente de que cuando se actúa sobre una </a:t>
            </a:r>
            <a:r>
              <a:rPr lang="es-ES" sz="3000" b="1" i="1" dirty="0" smtClean="0">
                <a:solidFill>
                  <a:srgbClr val="FF0000"/>
                </a:solidFill>
                <a:latin typeface="Times New Roman" pitchFamily="18" charset="0"/>
                <a:cs typeface="Times New Roman" pitchFamily="18" charset="0"/>
              </a:rPr>
              <a:t>parte</a:t>
            </a:r>
            <a:r>
              <a:rPr lang="es-ES" sz="3000" b="1" i="1" dirty="0" smtClean="0">
                <a:latin typeface="Times New Roman" pitchFamily="18" charset="0"/>
                <a:cs typeface="Times New Roman" pitchFamily="18" charset="0"/>
              </a:rPr>
              <a:t> está afectando tanto al </a:t>
            </a:r>
            <a:r>
              <a:rPr lang="es-ES" sz="3000" b="1" i="1" dirty="0" smtClean="0">
                <a:solidFill>
                  <a:srgbClr val="FF0000"/>
                </a:solidFill>
                <a:latin typeface="Times New Roman" pitchFamily="18" charset="0"/>
                <a:cs typeface="Times New Roman" pitchFamily="18" charset="0"/>
              </a:rPr>
              <a:t>conjunto</a:t>
            </a:r>
            <a:r>
              <a:rPr lang="es-ES" sz="3000" b="1" i="1" dirty="0" smtClean="0">
                <a:latin typeface="Times New Roman" pitchFamily="18" charset="0"/>
                <a:cs typeface="Times New Roman" pitchFamily="18" charset="0"/>
              </a:rPr>
              <a:t> de la persona como de las comunidades, de la sociedad y sus estructuras. </a:t>
            </a:r>
          </a:p>
          <a:p>
            <a:pPr algn="just"/>
            <a:r>
              <a:rPr lang="es-ES" sz="3000" b="1" i="1" dirty="0" smtClean="0">
                <a:latin typeface="Times New Roman" pitchFamily="18" charset="0"/>
                <a:cs typeface="Times New Roman" pitchFamily="18" charset="0"/>
              </a:rPr>
              <a:t>Así optamos por la transformación abarcando </a:t>
            </a:r>
            <a:r>
              <a:rPr lang="es-ES" sz="3000" b="1" i="1" dirty="0" smtClean="0">
                <a:solidFill>
                  <a:srgbClr val="FF0000"/>
                </a:solidFill>
                <a:latin typeface="Times New Roman" pitchFamily="18" charset="0"/>
                <a:cs typeface="Times New Roman" pitchFamily="18" charset="0"/>
              </a:rPr>
              <a:t>todas las dimensiones</a:t>
            </a:r>
            <a:r>
              <a:rPr lang="es-ES" sz="3000" b="1" i="1" dirty="0" smtClean="0">
                <a:latin typeface="Times New Roman" pitchFamily="18" charset="0"/>
                <a:cs typeface="Times New Roman" pitchFamily="18" charset="0"/>
              </a:rPr>
              <a:t>, acompañando </a:t>
            </a:r>
            <a:r>
              <a:rPr lang="es-ES" sz="3000" b="1" i="1" dirty="0" smtClean="0">
                <a:solidFill>
                  <a:srgbClr val="FF0000"/>
                </a:solidFill>
                <a:latin typeface="Times New Roman" pitchFamily="18" charset="0"/>
                <a:cs typeface="Times New Roman" pitchFamily="18" charset="0"/>
              </a:rPr>
              <a:t>personas</a:t>
            </a:r>
            <a:r>
              <a:rPr lang="es-ES" sz="3000" b="1" i="1" dirty="0" smtClean="0">
                <a:latin typeface="Times New Roman" pitchFamily="18" charset="0"/>
                <a:cs typeface="Times New Roman" pitchFamily="18" charset="0"/>
              </a:rPr>
              <a:t>, animando </a:t>
            </a:r>
            <a:r>
              <a:rPr lang="es-ES" sz="3000" b="1" i="1" dirty="0" smtClean="0">
                <a:solidFill>
                  <a:srgbClr val="FF0000"/>
                </a:solidFill>
                <a:latin typeface="Times New Roman" pitchFamily="18" charset="0"/>
                <a:cs typeface="Times New Roman" pitchFamily="18" charset="0"/>
              </a:rPr>
              <a:t>comunidades</a:t>
            </a:r>
            <a:r>
              <a:rPr lang="es-ES" sz="3000" b="1" i="1" dirty="0" smtClean="0">
                <a:latin typeface="Times New Roman" pitchFamily="18" charset="0"/>
                <a:cs typeface="Times New Roman" pitchFamily="18" charset="0"/>
              </a:rPr>
              <a:t>, y haciendo </a:t>
            </a:r>
            <a:r>
              <a:rPr lang="es-ES" sz="3000" b="1" i="1" dirty="0" smtClean="0">
                <a:solidFill>
                  <a:srgbClr val="FF0000"/>
                </a:solidFill>
                <a:latin typeface="Times New Roman" pitchFamily="18" charset="0"/>
                <a:cs typeface="Times New Roman" pitchFamily="18" charset="0"/>
              </a:rPr>
              <a:t>anuncio y denuncia </a:t>
            </a:r>
            <a:r>
              <a:rPr lang="es-ES" sz="3000" b="1" i="1" dirty="0" smtClean="0">
                <a:latin typeface="Times New Roman" pitchFamily="18" charset="0"/>
                <a:cs typeface="Times New Roman" pitchFamily="18" charset="0"/>
              </a:rPr>
              <a:t>profética.</a:t>
            </a:r>
            <a:endParaRPr lang="es-ES" sz="3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07504" y="1196752"/>
            <a:ext cx="3419872" cy="2358024"/>
          </a:xfrm>
        </p:spPr>
        <p:txBody>
          <a:bodyPr/>
          <a:lstStyle/>
          <a:p>
            <a:r>
              <a:rPr lang="es-ES" sz="2800" dirty="0" smtClean="0"/>
              <a:t>II. </a:t>
            </a:r>
            <a:r>
              <a:rPr lang="es-ES" sz="2800" b="1" cap="small" dirty="0"/>
              <a:t>Opciones del </a:t>
            </a:r>
            <a:r>
              <a:rPr lang="es-ES" sz="2800" b="1" cap="small" dirty="0" smtClean="0"/>
              <a:t>modelo</a:t>
            </a:r>
          </a:p>
          <a:p>
            <a:r>
              <a:rPr lang="es-ES" sz="2800" b="1" cap="small" dirty="0" smtClean="0"/>
              <a:t>4. Acción Integral</a:t>
            </a:r>
            <a:endParaRPr lang="es-ES" sz="28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6" name="5 Diagrama"/>
          <p:cNvGraphicFramePr/>
          <p:nvPr/>
        </p:nvGraphicFramePr>
        <p:xfrm>
          <a:off x="142844" y="1052736"/>
          <a:ext cx="8858312" cy="5805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467544" y="2636912"/>
            <a:ext cx="8103844" cy="1752600"/>
          </a:xfrm>
        </p:spPr>
        <p:txBody>
          <a:bodyPr/>
          <a:lstStyle/>
          <a:p>
            <a:pPr algn="just"/>
            <a:r>
              <a:rPr lang="es-ES" sz="2400" b="1" i="1" dirty="0" smtClean="0">
                <a:latin typeface="Times New Roman" pitchFamily="18" charset="0"/>
                <a:cs typeface="Times New Roman" pitchFamily="18" charset="0"/>
              </a:rPr>
              <a:t>Acompañar es más “estar” que “hacer”; no puede suplir la acción del otro, pero tampoco es una espera pasiva. Acompañar es seguir el hilo de la vida sin pretender controlarlo todo, preverlo todo… y es saber aprovechar lo no esperado.</a:t>
            </a:r>
          </a:p>
          <a:p>
            <a:pPr algn="just"/>
            <a:r>
              <a:rPr lang="es-ES" sz="2400" b="1" i="1" dirty="0" smtClean="0">
                <a:latin typeface="Times New Roman" pitchFamily="18" charset="0"/>
                <a:cs typeface="Times New Roman" pitchFamily="18" charset="0"/>
              </a:rPr>
              <a:t>La solidaridad es la respuesta de sentido que hemos de buscar en el acompañamiento. La solidaridad nos vincula con la gran familia humana que nos trasciende y nos hace trascender, posibilitando el encuentro con el Padre. Hemos de ofrecer la solidaridad como estilo de vida.</a:t>
            </a:r>
            <a:endParaRPr lang="es-ES" sz="2400" i="1" dirty="0" smtClean="0">
              <a:latin typeface="Times New Roman" pitchFamily="18" charset="0"/>
              <a:cs typeface="Times New Roman" pitchFamily="18" charset="0"/>
            </a:endParaRPr>
          </a:p>
          <a:p>
            <a:endParaRPr lang="es-ES" sz="2400"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Rectangle 3"/>
          <p:cNvSpPr txBox="1">
            <a:spLocks noChangeArrowheads="1"/>
          </p:cNvSpPr>
          <p:nvPr/>
        </p:nvSpPr>
        <p:spPr bwMode="auto">
          <a:xfrm>
            <a:off x="214282" y="1142984"/>
            <a:ext cx="8929718" cy="8458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s-ES" sz="3600" b="0" i="0" u="none" strike="noStrike" kern="0" cap="none" spc="0" normalizeH="0" baseline="0" noProof="0" dirty="0" smtClean="0">
                <a:ln>
                  <a:noFill/>
                </a:ln>
                <a:solidFill>
                  <a:schemeClr val="tx1"/>
                </a:solidFill>
                <a:effectLst/>
                <a:uLnTx/>
                <a:uFillTx/>
                <a:latin typeface="+mn-lt"/>
                <a:ea typeface="+mn-ea"/>
                <a:cs typeface="+mn-cs"/>
              </a:rPr>
              <a:t>II. </a:t>
            </a:r>
            <a:r>
              <a:rPr kumimoji="0" lang="es-ES" sz="3600" b="1" i="0" u="none" strike="noStrike" kern="0" cap="small" spc="0" normalizeH="0" baseline="0" noProof="0" dirty="0" smtClean="0">
                <a:ln>
                  <a:noFill/>
                </a:ln>
                <a:solidFill>
                  <a:schemeClr val="tx1"/>
                </a:solidFill>
                <a:effectLst/>
                <a:uLnTx/>
                <a:uFillTx/>
                <a:latin typeface="+mn-lt"/>
                <a:ea typeface="+mn-ea"/>
                <a:cs typeface="+mn-cs"/>
              </a:rPr>
              <a:t>Opciones del modelo</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s-ES" sz="3600" b="1" i="0" u="none" strike="noStrike" kern="0" cap="small"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428596" y="1500174"/>
            <a:ext cx="7400932" cy="1752600"/>
          </a:xfrm>
        </p:spPr>
        <p:txBody>
          <a:bodyPr/>
          <a:lstStyle/>
          <a:p>
            <a:r>
              <a:rPr lang="es-ES" sz="2400" b="1" dirty="0" smtClean="0"/>
              <a:t>Siglas para las citas de apoyo:</a:t>
            </a:r>
          </a:p>
          <a:p>
            <a:pPr algn="l"/>
            <a:r>
              <a:rPr lang="es-ES" sz="2400" dirty="0" smtClean="0"/>
              <a:t>Gn: Génesis</a:t>
            </a:r>
          </a:p>
          <a:p>
            <a:pPr algn="l"/>
            <a:r>
              <a:rPr lang="es-ES" sz="2400" dirty="0" smtClean="0"/>
              <a:t>Lc: Lucas</a:t>
            </a:r>
          </a:p>
          <a:p>
            <a:pPr algn="l"/>
            <a:r>
              <a:rPr lang="es-ES" sz="2400" dirty="0" smtClean="0"/>
              <a:t>Ch L: </a:t>
            </a:r>
            <a:r>
              <a:rPr lang="es-ES" sz="2400" i="1" dirty="0" err="1" smtClean="0"/>
              <a:t>Chistifideles</a:t>
            </a:r>
            <a:r>
              <a:rPr lang="es-ES" sz="2400" i="1" dirty="0" smtClean="0"/>
              <a:t> </a:t>
            </a:r>
            <a:r>
              <a:rPr lang="es-ES" sz="2400" i="1" dirty="0" err="1" smtClean="0"/>
              <a:t>laici</a:t>
            </a:r>
            <a:r>
              <a:rPr lang="es-ES" sz="2400" dirty="0" smtClean="0"/>
              <a:t> (Juan Pablo II)</a:t>
            </a:r>
          </a:p>
          <a:p>
            <a:pPr algn="l"/>
            <a:r>
              <a:rPr lang="es-ES" sz="2400" dirty="0" smtClean="0"/>
              <a:t>DSI: Compendio de Doctrina Social de la Iglesia</a:t>
            </a:r>
          </a:p>
          <a:p>
            <a:pPr algn="l"/>
            <a:r>
              <a:rPr lang="es-ES" sz="2400" dirty="0" smtClean="0"/>
              <a:t>NMI: </a:t>
            </a:r>
            <a:r>
              <a:rPr lang="es-ES" sz="2400" i="1" dirty="0" smtClean="0"/>
              <a:t>Novo </a:t>
            </a:r>
            <a:r>
              <a:rPr lang="es-ES" sz="2400" i="1" dirty="0" err="1" smtClean="0"/>
              <a:t>Millenio</a:t>
            </a:r>
            <a:r>
              <a:rPr lang="es-ES" sz="2400" i="1" dirty="0" smtClean="0"/>
              <a:t> </a:t>
            </a:r>
            <a:r>
              <a:rPr lang="es-ES" sz="2400" i="1" dirty="0" err="1" smtClean="0"/>
              <a:t>Ineunte</a:t>
            </a:r>
            <a:r>
              <a:rPr lang="es-ES" sz="2400" i="1" dirty="0" smtClean="0"/>
              <a:t> </a:t>
            </a:r>
            <a:r>
              <a:rPr lang="es-ES" sz="2400" dirty="0" smtClean="0"/>
              <a:t>(Juan Pablo II)</a:t>
            </a:r>
          </a:p>
          <a:p>
            <a:pPr algn="l"/>
            <a:r>
              <a:rPr lang="es-ES" sz="2400" dirty="0" smtClean="0"/>
              <a:t>PP: </a:t>
            </a:r>
            <a:r>
              <a:rPr lang="es-ES" sz="2400" i="1" dirty="0" err="1" smtClean="0"/>
              <a:t>Populorum</a:t>
            </a:r>
            <a:r>
              <a:rPr lang="es-ES" sz="2400" i="1" dirty="0" smtClean="0"/>
              <a:t> </a:t>
            </a:r>
            <a:r>
              <a:rPr lang="es-ES" sz="2400" i="1" dirty="0" err="1" smtClean="0"/>
              <a:t>Progresio</a:t>
            </a:r>
            <a:r>
              <a:rPr lang="es-ES" sz="2400" i="1" dirty="0" smtClean="0"/>
              <a:t> </a:t>
            </a:r>
            <a:r>
              <a:rPr lang="es-ES" sz="2400" dirty="0" smtClean="0"/>
              <a:t>(Pablo VI)</a:t>
            </a:r>
          </a:p>
          <a:p>
            <a:pPr algn="l"/>
            <a:r>
              <a:rPr lang="es-ES" sz="2400" dirty="0" smtClean="0"/>
              <a:t>SRS: </a:t>
            </a:r>
            <a:r>
              <a:rPr lang="es-ES" sz="2400" dirty="0" err="1" smtClean="0"/>
              <a:t>S</a:t>
            </a:r>
            <a:r>
              <a:rPr lang="es-ES" sz="2400" i="1" dirty="0" err="1" smtClean="0"/>
              <a:t>olicitudo</a:t>
            </a:r>
            <a:r>
              <a:rPr lang="es-ES" sz="2400" i="1" dirty="0" smtClean="0"/>
              <a:t> </a:t>
            </a:r>
            <a:r>
              <a:rPr lang="es-ES" sz="2400" i="1" dirty="0" err="1" smtClean="0"/>
              <a:t>rei</a:t>
            </a:r>
            <a:r>
              <a:rPr lang="es-ES" sz="2400" i="1" dirty="0" smtClean="0"/>
              <a:t> </a:t>
            </a:r>
            <a:r>
              <a:rPr lang="es-ES" sz="2400" i="1" dirty="0" err="1" smtClean="0"/>
              <a:t>socialis</a:t>
            </a:r>
            <a:r>
              <a:rPr lang="es-ES" sz="2400" i="1" dirty="0" smtClean="0"/>
              <a:t> </a:t>
            </a:r>
            <a:r>
              <a:rPr lang="es-ES" sz="2400" dirty="0" smtClean="0"/>
              <a:t>(Juan Pablo II)</a:t>
            </a:r>
          </a:p>
          <a:p>
            <a:pPr algn="l"/>
            <a:r>
              <a:rPr lang="es-ES" sz="2400" dirty="0" smtClean="0"/>
              <a:t>LG: </a:t>
            </a:r>
            <a:r>
              <a:rPr lang="es-ES" sz="2400" i="1" dirty="0" smtClean="0"/>
              <a:t>Lumen </a:t>
            </a:r>
            <a:r>
              <a:rPr lang="es-ES" sz="2400" i="1" dirty="0" err="1" smtClean="0"/>
              <a:t>Gentium</a:t>
            </a:r>
            <a:r>
              <a:rPr lang="es-ES" sz="2400" i="1" dirty="0" smtClean="0"/>
              <a:t> </a:t>
            </a:r>
            <a:r>
              <a:rPr lang="es-ES" sz="2400" dirty="0" smtClean="0"/>
              <a:t>(Vaticano II)</a:t>
            </a:r>
          </a:p>
          <a:p>
            <a:endParaRPr lang="es-ES" sz="2400"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800" b="1" i="1" dirty="0" smtClean="0">
                <a:latin typeface="Times New Roman" pitchFamily="18" charset="0"/>
                <a:cs typeface="Times New Roman" pitchFamily="18" charset="0"/>
              </a:rPr>
              <a:t>Le conocieron al partir el pan:</a:t>
            </a:r>
          </a:p>
          <a:p>
            <a:pPr algn="just"/>
            <a:endParaRPr lang="es-ES" sz="1800" dirty="0" smtClean="0">
              <a:latin typeface="Times New Roman" pitchFamily="18" charset="0"/>
              <a:cs typeface="Times New Roman" pitchFamily="18" charset="0"/>
            </a:endParaRPr>
          </a:p>
          <a:p>
            <a:pPr algn="just"/>
            <a:r>
              <a:rPr lang="es-ES" sz="2800" dirty="0" smtClean="0">
                <a:latin typeface="Times New Roman" pitchFamily="18" charset="0"/>
                <a:cs typeface="Times New Roman" pitchFamily="18" charset="0"/>
              </a:rPr>
              <a:t>Pero ellos le insistieron: «Quédate con nosotros, porque ya es tarde y el día se acaba». El entró y se quedó con ellos. Y estando a la mesa, tomó el pan y pronunció la bendición; luego lo partió y se lo dio. Entonces los ojos de los discípulos se abrieron y lo reconocieron, pero él había desaparecido de su vista.</a:t>
            </a:r>
          </a:p>
          <a:p>
            <a:pPr algn="just"/>
            <a:r>
              <a:rPr lang="es-ES" sz="2800" dirty="0" smtClean="0">
                <a:latin typeface="Times New Roman" pitchFamily="18" charset="0"/>
                <a:cs typeface="Times New Roman" pitchFamily="18" charset="0"/>
              </a:rPr>
              <a:t>Y se decían: «¿No ardía acaso nuestro corazón, mientras nos hablaba en el camino y nos explicaba las Escrituras?».</a:t>
            </a:r>
          </a:p>
          <a:p>
            <a:pPr algn="just"/>
            <a:endParaRPr lang="es-ES" sz="1800" dirty="0" smtClean="0"/>
          </a:p>
          <a:p>
            <a:pPr algn="r"/>
            <a:r>
              <a:rPr lang="es-ES" sz="1800" dirty="0" smtClean="0"/>
              <a:t>[</a:t>
            </a:r>
            <a:r>
              <a:rPr lang="es-ES" sz="1800" dirty="0" smtClean="0">
                <a:hlinkClick r:id="rId4" action="ppaction://hlinksldjump"/>
              </a:rPr>
              <a:t>Lc 24, 29 - 32</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400" dirty="0" smtClean="0"/>
              <a:t>En el camino hacia esta deseada conversión hacia la superación de los obstáculos morales para el desarrollo, se puede señalar ya, como un </a:t>
            </a:r>
            <a:r>
              <a:rPr lang="es-ES" sz="1400" i="1" dirty="0" smtClean="0"/>
              <a:t>valor positivo </a:t>
            </a:r>
            <a:r>
              <a:rPr lang="es-ES" sz="1400" dirty="0" smtClean="0"/>
              <a:t>y</a:t>
            </a:r>
            <a:r>
              <a:rPr lang="es-ES" sz="1400" i="1" dirty="0" smtClean="0"/>
              <a:t> moral, </a:t>
            </a:r>
            <a:r>
              <a:rPr lang="es-ES" sz="1400" dirty="0" smtClean="0"/>
              <a:t>la conciencia creciente de la </a:t>
            </a:r>
            <a:r>
              <a:rPr lang="es-ES" sz="1400" i="1" dirty="0" smtClean="0"/>
              <a:t>interdependencia </a:t>
            </a:r>
            <a:r>
              <a:rPr lang="es-ES" sz="1400" dirty="0" smtClean="0"/>
              <a:t>entre los hombres y entre las Naciones. El hecho de que los hombres y mujeres, en muchas partes del mundo, sientan como propias las injusticias y las violaciones de los derechos humanos cometidas en países lejanos, que posiblemente nunca visitarán, es un signo más de que esta realidad es transformada en </a:t>
            </a:r>
            <a:r>
              <a:rPr lang="es-ES" sz="1400" i="1" dirty="0" smtClean="0"/>
              <a:t>conciencia, </a:t>
            </a:r>
            <a:r>
              <a:rPr lang="es-ES" sz="1400" dirty="0" smtClean="0"/>
              <a:t>que adquiere así una connotación </a:t>
            </a:r>
            <a:r>
              <a:rPr lang="es-ES" sz="1400" i="1" dirty="0" smtClean="0"/>
              <a:t>moral.</a:t>
            </a:r>
            <a:endParaRPr lang="es-ES" sz="1400" dirty="0" smtClean="0"/>
          </a:p>
          <a:p>
            <a:pPr algn="just"/>
            <a:r>
              <a:rPr lang="es-ES" sz="1400" dirty="0" smtClean="0"/>
              <a:t>Ante todo se trata de la </a:t>
            </a:r>
            <a:r>
              <a:rPr lang="es-ES" sz="1400" i="1" dirty="0" smtClean="0"/>
              <a:t>interdependencia, </a:t>
            </a:r>
            <a:r>
              <a:rPr lang="es-ES" sz="1400" dirty="0" smtClean="0"/>
              <a:t>percibida como </a:t>
            </a:r>
            <a:r>
              <a:rPr lang="es-ES" sz="1400" i="1" dirty="0" smtClean="0"/>
              <a:t>sistema determinante </a:t>
            </a:r>
            <a:r>
              <a:rPr lang="es-ES" sz="1400" dirty="0" smtClean="0"/>
              <a:t>de relaciones en el mundo actual, en sus aspectos económico, cultural, político y religioso, y asumida como </a:t>
            </a:r>
            <a:r>
              <a:rPr lang="es-ES" sz="1400" i="1" dirty="0" smtClean="0"/>
              <a:t>categoría moral. </a:t>
            </a:r>
            <a:r>
              <a:rPr lang="es-ES" sz="1400" dirty="0" smtClean="0"/>
              <a:t>Cuando la interdependencia es reconocida así, su correspondiente respuesta, como actitud moral y social, y como « virtud », es la </a:t>
            </a:r>
            <a:r>
              <a:rPr lang="es-ES" sz="1400" i="1" dirty="0" smtClean="0"/>
              <a:t>solidaridad. </a:t>
            </a:r>
            <a:r>
              <a:rPr lang="es-ES" sz="1400" dirty="0" smtClean="0"/>
              <a:t>Esta no es, pues, un sentimiento superficial por los males de tantas personas, cercanas o lejanas. Al contrario, es la </a:t>
            </a:r>
            <a:r>
              <a:rPr lang="es-ES" sz="1400" i="1" dirty="0" smtClean="0"/>
              <a:t>determinación firme y perseverante </a:t>
            </a:r>
            <a:r>
              <a:rPr lang="es-ES" sz="1400" dirty="0" smtClean="0"/>
              <a:t>de empeñarse por el </a:t>
            </a:r>
            <a:r>
              <a:rPr lang="es-ES" sz="1400" i="1" dirty="0" smtClean="0"/>
              <a:t>bien común; </a:t>
            </a:r>
            <a:r>
              <a:rPr lang="es-ES" sz="1400" dirty="0" smtClean="0"/>
              <a:t>es decir, por el bien de todos y cada uno, para que todos seamos verdaderamente responsables de todos. Esta determinación se funda en la </a:t>
            </a:r>
            <a:r>
              <a:rPr lang="es-ES" sz="1400" i="1" dirty="0" smtClean="0"/>
              <a:t>firme convicción </a:t>
            </a:r>
            <a:r>
              <a:rPr lang="es-ES" sz="1400" dirty="0" smtClean="0"/>
              <a:t>de que lo que frena el pleno desarrollo es aquel afán de ganancia y aquella sed de poder de que ya se ha hablado. Tales « actitudes y estructuras de pecado » solamente se vencen —con la ayuda de la gracia divina— mediante una </a:t>
            </a:r>
            <a:r>
              <a:rPr lang="es-ES" sz="1400" i="1" dirty="0" smtClean="0"/>
              <a:t>actitud diametralmente opuesta: </a:t>
            </a:r>
            <a:r>
              <a:rPr lang="es-ES" sz="1400" dirty="0" smtClean="0"/>
              <a:t>la entrega por el bien del prójimo, que está dispuesto a « perderse », en sentido evangélico, por el otro en lugar de explotarlo, y a « servirlo » en lugar de oprimirlo para el propio provecho (cf. </a:t>
            </a:r>
            <a:r>
              <a:rPr lang="es-ES" sz="1400" i="1" dirty="0" smtClean="0"/>
              <a:t>Mt </a:t>
            </a:r>
            <a:r>
              <a:rPr lang="es-ES" sz="1400" dirty="0" smtClean="0"/>
              <a:t>10, 40-42; 20, 25; </a:t>
            </a:r>
            <a:r>
              <a:rPr lang="es-ES" sz="1400" i="1" dirty="0" smtClean="0"/>
              <a:t>Mc </a:t>
            </a:r>
            <a:r>
              <a:rPr lang="es-ES" sz="1400" dirty="0" smtClean="0"/>
              <a:t>10, 42-45; </a:t>
            </a:r>
            <a:r>
              <a:rPr lang="es-ES" sz="1400" i="1" dirty="0" smtClean="0"/>
              <a:t>Lc </a:t>
            </a:r>
            <a:r>
              <a:rPr lang="es-ES" sz="1400" dirty="0" smtClean="0"/>
              <a:t>22, 25-27).</a:t>
            </a:r>
          </a:p>
          <a:p>
            <a:pPr algn="just"/>
            <a:r>
              <a:rPr lang="es-ES" sz="1400" dirty="0" smtClean="0"/>
              <a:t> </a:t>
            </a:r>
          </a:p>
          <a:p>
            <a:pPr algn="r"/>
            <a:r>
              <a:rPr lang="es-ES" sz="1800" dirty="0" smtClean="0"/>
              <a:t>[</a:t>
            </a:r>
            <a:r>
              <a:rPr lang="es-ES" sz="1800" dirty="0" smtClean="0">
                <a:hlinkClick r:id="rId4" action="ppaction://hlinksldjump"/>
              </a:rPr>
              <a:t>SRS 38</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800" i="1" dirty="0" smtClean="0"/>
              <a:t>A la persona humana pertenece la apertura a la trascendencia</a:t>
            </a:r>
            <a:r>
              <a:rPr lang="es-ES" sz="1800" dirty="0" smtClean="0"/>
              <a:t>:</a:t>
            </a:r>
            <a:r>
              <a:rPr lang="es-ES" sz="1800" i="1" dirty="0" smtClean="0"/>
              <a:t> el hombre está abierto al infinito y a todos los seres creados</a:t>
            </a:r>
            <a:r>
              <a:rPr lang="es-ES" sz="1800" dirty="0" smtClean="0"/>
              <a:t>. Está abierto sobre todo al infinito, es decir a Dios, porque con su inteligencia y su voluntad se eleva por encima de todo lo creado y de sí mismo, se hace independiente de las criaturas, es libre frente a todas las cosas creadas y se dirige hacia la verdad y el bien absolutos. Está abierto también hacia el otro, a los demás hombres y al mundo, porque sólo en cuanto se comprende en referencia a un</a:t>
            </a:r>
            <a:r>
              <a:rPr lang="es-ES" sz="1800" i="1" dirty="0" smtClean="0"/>
              <a:t> tú </a:t>
            </a:r>
            <a:r>
              <a:rPr lang="es-ES" sz="1800" dirty="0" smtClean="0"/>
              <a:t>puede decir</a:t>
            </a:r>
            <a:r>
              <a:rPr lang="es-ES" sz="1800" i="1" dirty="0" smtClean="0"/>
              <a:t> yo</a:t>
            </a:r>
            <a:r>
              <a:rPr lang="es-ES" sz="1800" dirty="0" smtClean="0"/>
              <a:t>. Sale de sí, de la conservación egoísta de la propia vida, para entrar en una relación de diálogo y de comunión con el otro.</a:t>
            </a:r>
          </a:p>
          <a:p>
            <a:pPr algn="just"/>
            <a:r>
              <a:rPr lang="es-ES" sz="1800" i="1" dirty="0" smtClean="0"/>
              <a:t>La persona está abierta a la totalidad del ser, al horizonte ilimitado del ser</a:t>
            </a:r>
            <a:r>
              <a:rPr lang="es-ES" sz="1800" dirty="0" smtClean="0"/>
              <a:t>. Tiene en sí la capacidad de trascender los objetos particulares que conoce, gracias a su apertura al ser sin fronteras. El alma humana es en un cierto sentido, por su dimensión cognoscitiva, todas las cosas: « todas las cosas inmateriales gozan de una cierta infinidad, en cuanto abrazan todo, o porque se trata de la esencia de una realidad espiritual que funge de modelo y semejanza de todo, como es en el caso de Dios, o bien porque posee la semejanza de toda cosa o en acto como en los Ángeles o en potencia como en las almas »</a:t>
            </a:r>
          </a:p>
          <a:p>
            <a:pPr algn="r"/>
            <a:r>
              <a:rPr lang="es-ES" sz="1800" dirty="0" smtClean="0"/>
              <a:t>[</a:t>
            </a:r>
            <a:r>
              <a:rPr lang="es-ES" sz="1800" dirty="0" smtClean="0">
                <a:hlinkClick r:id="rId4" action="ppaction://hlinksldjump"/>
              </a:rPr>
              <a:t>DSI 130</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600" dirty="0" smtClean="0">
                <a:latin typeface="Times New Roman" pitchFamily="18" charset="0"/>
                <a:cs typeface="Times New Roman" pitchFamily="18" charset="0"/>
              </a:rPr>
              <a:t>La </a:t>
            </a:r>
            <a:r>
              <a:rPr lang="es-ES" sz="1600" i="1" dirty="0" smtClean="0">
                <a:latin typeface="Times New Roman" pitchFamily="18" charset="0"/>
                <a:cs typeface="Times New Roman" pitchFamily="18" charset="0"/>
              </a:rPr>
              <a:t>solidaridad </a:t>
            </a:r>
            <a:r>
              <a:rPr lang="es-ES" sz="1600" dirty="0" smtClean="0">
                <a:latin typeface="Times New Roman" pitchFamily="18" charset="0"/>
                <a:cs typeface="Times New Roman" pitchFamily="18" charset="0"/>
              </a:rPr>
              <a:t>es sin duda una </a:t>
            </a:r>
            <a:r>
              <a:rPr lang="es-ES" sz="1600" i="1" dirty="0" smtClean="0">
                <a:latin typeface="Times New Roman" pitchFamily="18" charset="0"/>
                <a:cs typeface="Times New Roman" pitchFamily="18" charset="0"/>
              </a:rPr>
              <a:t>virtud cristiana. </a:t>
            </a:r>
            <a:r>
              <a:rPr lang="es-ES" sz="1600" dirty="0" smtClean="0">
                <a:latin typeface="Times New Roman" pitchFamily="18" charset="0"/>
                <a:cs typeface="Times New Roman" pitchFamily="18" charset="0"/>
              </a:rPr>
              <a:t>Ya en la exposición precedente se podían vislumbrar numerosos puntos de contacto entre ella y la </a:t>
            </a:r>
            <a:r>
              <a:rPr lang="es-ES" sz="1600" i="1" dirty="0" smtClean="0">
                <a:latin typeface="Times New Roman" pitchFamily="18" charset="0"/>
                <a:cs typeface="Times New Roman" pitchFamily="18" charset="0"/>
              </a:rPr>
              <a:t>caridad, </a:t>
            </a:r>
            <a:r>
              <a:rPr lang="es-ES" sz="1600" dirty="0" smtClean="0">
                <a:latin typeface="Times New Roman" pitchFamily="18" charset="0"/>
                <a:cs typeface="Times New Roman" pitchFamily="18" charset="0"/>
              </a:rPr>
              <a:t>que es signo distintivo de los discípulos de Cristo (cf. </a:t>
            </a:r>
            <a:r>
              <a:rPr lang="es-ES" sz="1600" i="1" dirty="0" err="1" smtClean="0">
                <a:latin typeface="Times New Roman" pitchFamily="18" charset="0"/>
                <a:cs typeface="Times New Roman" pitchFamily="18" charset="0"/>
              </a:rPr>
              <a:t>Jn</a:t>
            </a:r>
            <a:r>
              <a:rPr lang="es-ES" sz="1600" i="1" dirty="0" smtClean="0">
                <a:latin typeface="Times New Roman" pitchFamily="18" charset="0"/>
                <a:cs typeface="Times New Roman" pitchFamily="18" charset="0"/>
              </a:rPr>
              <a:t> </a:t>
            </a:r>
            <a:r>
              <a:rPr lang="es-ES" sz="1600" dirty="0" smtClean="0">
                <a:latin typeface="Times New Roman" pitchFamily="18" charset="0"/>
                <a:cs typeface="Times New Roman" pitchFamily="18" charset="0"/>
              </a:rPr>
              <a:t>13, 35).</a:t>
            </a:r>
          </a:p>
          <a:p>
            <a:pPr algn="just"/>
            <a:r>
              <a:rPr lang="es-ES" sz="1600" dirty="0" smtClean="0">
                <a:latin typeface="Times New Roman" pitchFamily="18" charset="0"/>
                <a:cs typeface="Times New Roman" pitchFamily="18" charset="0"/>
              </a:rPr>
              <a:t>A la luz de la fe, la solidaridad tiende a superarse a sí misma, al revestirse de las dimensiones </a:t>
            </a:r>
            <a:r>
              <a:rPr lang="es-ES" sz="1600" i="1" dirty="0" smtClean="0">
                <a:latin typeface="Times New Roman" pitchFamily="18" charset="0"/>
                <a:cs typeface="Times New Roman" pitchFamily="18" charset="0"/>
              </a:rPr>
              <a:t>específicamente cristianas </a:t>
            </a:r>
            <a:r>
              <a:rPr lang="es-ES" sz="1600" dirty="0" smtClean="0">
                <a:latin typeface="Times New Roman" pitchFamily="18" charset="0"/>
                <a:cs typeface="Times New Roman" pitchFamily="18" charset="0"/>
              </a:rPr>
              <a:t>de gratuidad total, perdón y reconciliación. Entonces el prójimo no es solamente un ser humano con sus derechos y su igualdad fundamental con todos, sino que se convierte en la </a:t>
            </a:r>
            <a:r>
              <a:rPr lang="es-ES" sz="1600" i="1" dirty="0" smtClean="0">
                <a:latin typeface="Times New Roman" pitchFamily="18" charset="0"/>
                <a:cs typeface="Times New Roman" pitchFamily="18" charset="0"/>
              </a:rPr>
              <a:t>imagen viva </a:t>
            </a:r>
            <a:r>
              <a:rPr lang="es-ES" sz="1600" dirty="0" smtClean="0">
                <a:latin typeface="Times New Roman" pitchFamily="18" charset="0"/>
                <a:cs typeface="Times New Roman" pitchFamily="18" charset="0"/>
              </a:rPr>
              <a:t>de Dios Padre, rescatada por la sangre de Jesucristo y puesta bajo la acción permanente del Espíritu Santo. Por tanto, debe ser amado, aunque sea enemigo, con el mismo amor con que le ama el Señor, y por él se debe estar dispuestos al sacrificio, incluso extremo: « dar la vida por los hermanos » (cf. </a:t>
            </a:r>
            <a:r>
              <a:rPr lang="es-ES" sz="1600" i="1" dirty="0" smtClean="0">
                <a:latin typeface="Times New Roman" pitchFamily="18" charset="0"/>
                <a:cs typeface="Times New Roman" pitchFamily="18" charset="0"/>
              </a:rPr>
              <a:t>1 </a:t>
            </a:r>
            <a:r>
              <a:rPr lang="es-ES" sz="1600" i="1" dirty="0" err="1" smtClean="0">
                <a:latin typeface="Times New Roman" pitchFamily="18" charset="0"/>
                <a:cs typeface="Times New Roman" pitchFamily="18" charset="0"/>
              </a:rPr>
              <a:t>Jn</a:t>
            </a:r>
            <a:r>
              <a:rPr lang="es-ES" sz="1600" dirty="0" smtClean="0">
                <a:latin typeface="Times New Roman" pitchFamily="18" charset="0"/>
                <a:cs typeface="Times New Roman" pitchFamily="18" charset="0"/>
              </a:rPr>
              <a:t> 3, 16).</a:t>
            </a:r>
          </a:p>
          <a:p>
            <a:pPr algn="just"/>
            <a:r>
              <a:rPr lang="es-ES" sz="1600" dirty="0" smtClean="0">
                <a:latin typeface="Times New Roman" pitchFamily="18" charset="0"/>
                <a:cs typeface="Times New Roman" pitchFamily="18" charset="0"/>
              </a:rPr>
              <a:t>Por eso la solidaridad debe cooperar en la realización de este designio divino, tanto a nivel individual, como a nivel nacional e internacional. Los « mecanismos perversos » y las « estructuras de pecado », de que hemos hablado, sólo podrán ser vencidos mediante el ejercicio de la solidaridad humana y cristiana, a la que la Iglesia invita y que promueve incansablemente. Sólo así tantas energías positivas podrán ser dedicadas plenamente en favor del desarrollo y de la paz. Muchos santos canonizados por la Iglesia dan </a:t>
            </a:r>
            <a:r>
              <a:rPr lang="es-ES" sz="1600" i="1" dirty="0" smtClean="0">
                <a:latin typeface="Times New Roman" pitchFamily="18" charset="0"/>
                <a:cs typeface="Times New Roman" pitchFamily="18" charset="0"/>
              </a:rPr>
              <a:t>admirable testimonio </a:t>
            </a:r>
            <a:r>
              <a:rPr lang="es-ES" sz="1600" dirty="0" smtClean="0">
                <a:latin typeface="Times New Roman" pitchFamily="18" charset="0"/>
                <a:cs typeface="Times New Roman" pitchFamily="18" charset="0"/>
              </a:rPr>
              <a:t>de esta solidaridad y sirven de ejemplo en las difíciles circunstancias actuales. Entre ellos deseo recordar a San Pedro </a:t>
            </a:r>
            <a:r>
              <a:rPr lang="es-ES" sz="1600" dirty="0" err="1" smtClean="0">
                <a:latin typeface="Times New Roman" pitchFamily="18" charset="0"/>
                <a:cs typeface="Times New Roman" pitchFamily="18" charset="0"/>
              </a:rPr>
              <a:t>Claver</a:t>
            </a:r>
            <a:r>
              <a:rPr lang="es-ES" sz="1600" dirty="0" smtClean="0">
                <a:latin typeface="Times New Roman" pitchFamily="18" charset="0"/>
                <a:cs typeface="Times New Roman" pitchFamily="18" charset="0"/>
              </a:rPr>
              <a:t>, con su servicio a los esclavos en Cartagena de Indias, y a San Maximiliano María </a:t>
            </a:r>
            <a:r>
              <a:rPr lang="es-ES" sz="1600" dirty="0" err="1" smtClean="0">
                <a:latin typeface="Times New Roman" pitchFamily="18" charset="0"/>
                <a:cs typeface="Times New Roman" pitchFamily="18" charset="0"/>
              </a:rPr>
              <a:t>Kolbe</a:t>
            </a:r>
            <a:r>
              <a:rPr lang="es-ES" sz="1600" dirty="0" smtClean="0">
                <a:latin typeface="Times New Roman" pitchFamily="18" charset="0"/>
                <a:cs typeface="Times New Roman" pitchFamily="18" charset="0"/>
              </a:rPr>
              <a:t>, dando su vida por un prisionero desconocido en el campo de concentración de </a:t>
            </a:r>
            <a:r>
              <a:rPr lang="es-ES" sz="1600" dirty="0" err="1" smtClean="0">
                <a:latin typeface="Times New Roman" pitchFamily="18" charset="0"/>
                <a:cs typeface="Times New Roman" pitchFamily="18" charset="0"/>
              </a:rPr>
              <a:t>Auschwitz-Oswiecim</a:t>
            </a:r>
            <a:r>
              <a:rPr lang="es-ES" sz="1600" dirty="0" smtClean="0">
                <a:latin typeface="Times New Roman" pitchFamily="18" charset="0"/>
                <a:cs typeface="Times New Roman" pitchFamily="18" charset="0"/>
              </a:rPr>
              <a:t>.</a:t>
            </a:r>
          </a:p>
          <a:p>
            <a:pPr algn="r"/>
            <a:r>
              <a:rPr lang="es-ES" sz="1800" dirty="0" smtClean="0"/>
              <a:t>[</a:t>
            </a:r>
            <a:r>
              <a:rPr lang="es-ES" sz="1800" dirty="0" smtClean="0">
                <a:hlinkClick r:id="rId4" action="ppaction://hlinksldjump"/>
              </a:rPr>
              <a:t>SRS 40</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214422"/>
            <a:ext cx="8001056" cy="1428784"/>
          </a:xfrm>
        </p:spPr>
        <p:txBody>
          <a:bodyPr/>
          <a:lstStyle/>
          <a:p>
            <a:r>
              <a:rPr lang="es-ES" b="1" dirty="0" smtClean="0"/>
              <a:t>Estructura del Modelo de Acción Social</a:t>
            </a:r>
          </a:p>
          <a:p>
            <a:r>
              <a:rPr lang="es-ES" dirty="0" smtClean="0"/>
              <a:t>I. </a:t>
            </a:r>
            <a:r>
              <a:rPr lang="es-ES" b="1" cap="small" dirty="0" smtClean="0"/>
              <a:t>Fundamentos del Modelo</a:t>
            </a:r>
          </a:p>
          <a:p>
            <a:endParaRPr lang="es-ES" sz="2400" dirty="0" smtClean="0"/>
          </a:p>
          <a:p>
            <a:endParaRPr lang="es-ES" sz="2400" dirty="0"/>
          </a:p>
          <a:p>
            <a:endParaRPr lang="es-ES" sz="2400" dirty="0" smtClean="0"/>
          </a:p>
          <a:p>
            <a:endParaRPr lang="es-ES" sz="2400" dirty="0"/>
          </a:p>
          <a:p>
            <a:endParaRPr lang="es-ES" sz="2400" dirty="0" smtClean="0"/>
          </a:p>
          <a:p>
            <a:endParaRPr lang="es-ES" sz="2400" dirty="0"/>
          </a:p>
          <a:p>
            <a:endParaRPr lang="es-ES" sz="2400" dirty="0" smtClean="0"/>
          </a:p>
          <a:p>
            <a:pPr algn="l"/>
            <a:endParaRPr lang="es-ES" sz="2000"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6" name="5 Diagrama"/>
          <p:cNvGraphicFramePr/>
          <p:nvPr/>
        </p:nvGraphicFramePr>
        <p:xfrm>
          <a:off x="1500166" y="2500306"/>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340768"/>
            <a:ext cx="8352928" cy="1752600"/>
          </a:xfrm>
        </p:spPr>
        <p:txBody>
          <a:bodyPr/>
          <a:lstStyle/>
          <a:p>
            <a:pPr algn="just"/>
            <a:r>
              <a:rPr lang="es-ES" sz="1400" dirty="0" smtClean="0"/>
              <a:t>En efecto, son muchas en nuestro tiempo las necesidades que interpelan la sensibilidad cristiana. Nuestro mundo empieza el nuevo milenio cargado de las contradicciones de un crecimiento económico, cultural, tecnológico, que ofrece a pocos afortunados grandes posibilidades, dejando no sólo a millones y millones de personas al margen del progreso, sino a vivir en condiciones de vida muy por debajo del mínimo requerido por la dignidad humana. ¿Cómo es posible que, en nuestro tiempo, haya todavía quien se muere de hambre; quién está condenado al analfabetismo; quién carece de la asistencia médica más elemental; quién no tiene techo donde cobijarse? </a:t>
            </a:r>
          </a:p>
          <a:p>
            <a:pPr algn="just"/>
            <a:r>
              <a:rPr lang="es-ES" sz="1400" dirty="0" smtClean="0"/>
              <a:t>El panorama de la pobreza puede extenderse indefinidamente, si a las antiguas añadimos las nuevas pobrezas, que afectan a menudo a ambientes y grupos no carentes de recursos económicos, pero expuestos a la desesperación del sin sentido, a la insidia de la droga, al abandono en la edad avanzada o en la enfermedad, a la marginación o a la discriminación social. El cristiano, que se asoma a este panorama, debe aprender a hacer su acto de fe en Cristo interpretando el llamamiento que él dirige desde este mundo de la pobreza. Se trata de continuar una tradición de caridad que ya ha tenido muchísimas manifestaciones en los dos milenios pasados, pero que hoy quizás requiere mayor creatividad. Es la hora de un nueva « imaginación de la caridad », que promueva no tanto y no sólo la eficacia de las ayudas prestadas, sino la capacidad de hacerse cercanos y solidarios con quien sufre, para que el gesto de ayuda sea sentido no como limosna humillante, sino como un compartir fraterno. </a:t>
            </a:r>
          </a:p>
          <a:p>
            <a:pPr algn="just"/>
            <a:r>
              <a:rPr lang="es-ES" sz="1400" dirty="0" smtClean="0"/>
              <a:t>Por eso tenemos que actuar de tal manera que los pobres, en cada comunidad cristiana, se sientan como « en su casa ». ¿No sería este estilo la más grande y eficaz presentación de la buena nueva del Reino? Sin esta forma de evangelización, llevada a cabo mediante la caridad y el testimonio de la pobreza cristiana, el anuncio del Evangelio, aun siendo la primera caridad, corre el riesgo de ser incomprendido o de ahogarse en el mar de palabras al que la actual sociedad de la comunicación nos somete cada día. La caridad de las </a:t>
            </a:r>
            <a:r>
              <a:rPr lang="es-ES" sz="1400" i="1" dirty="0" smtClean="0"/>
              <a:t>obras</a:t>
            </a:r>
            <a:r>
              <a:rPr lang="es-ES" sz="1400" dirty="0" smtClean="0"/>
              <a:t> corrobora la caridad de las </a:t>
            </a:r>
            <a:r>
              <a:rPr lang="es-ES" sz="1400" i="1" dirty="0" smtClean="0"/>
              <a:t>palabras.</a:t>
            </a:r>
            <a:r>
              <a:rPr lang="es-ES" sz="1400" dirty="0" smtClean="0"/>
              <a:t> </a:t>
            </a:r>
          </a:p>
          <a:p>
            <a:pPr algn="r"/>
            <a:r>
              <a:rPr lang="es-ES" sz="1800" dirty="0" smtClean="0"/>
              <a:t>[</a:t>
            </a:r>
            <a:r>
              <a:rPr lang="es-ES" sz="1800" dirty="0" smtClean="0">
                <a:hlinkClick r:id="rId4" action="ppaction://hlinksldjump"/>
              </a:rPr>
              <a:t>NMI 50</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400" dirty="0" smtClean="0">
                <a:latin typeface="Times New Roman" pitchFamily="18" charset="0"/>
                <a:cs typeface="Times New Roman" pitchFamily="18" charset="0"/>
              </a:rPr>
              <a:t>La novedad cristiana es el fundamento y el título de la igualdad de todos los bautizados en Cristo, de todos los miembros del Pueblo de Dios: «común es la dignidad de los miembros por su regeneración en Cristo, común la gracia de hijos, común la vocación a la perfección, una sola salvación, una sola esperanza e indivisa caridad». En razón de la común dignidad bautismal, el fiel laico es corresponsable, junto con los ministros ordenados y con los religiosos y las religiosas, de la misión de la Iglesia. Pero la común dignidad bautismal asume en el fiel laico </a:t>
            </a:r>
            <a:r>
              <a:rPr lang="es-ES" sz="1400" i="1" dirty="0" smtClean="0">
                <a:latin typeface="Times New Roman" pitchFamily="18" charset="0"/>
                <a:cs typeface="Times New Roman" pitchFamily="18" charset="0"/>
              </a:rPr>
              <a:t>una modalidad que lo distingue, sin separarlo, </a:t>
            </a:r>
            <a:r>
              <a:rPr lang="es-ES" sz="1400" dirty="0" smtClean="0">
                <a:latin typeface="Times New Roman" pitchFamily="18" charset="0"/>
                <a:cs typeface="Times New Roman" pitchFamily="18" charset="0"/>
              </a:rPr>
              <a:t>del presbítero, del religioso y de la religiosa. El Concilio Vaticano II ha señalado esta modalidad en la índole secular: «El carácter secular es propio y peculiar de los laicos».</a:t>
            </a:r>
          </a:p>
          <a:p>
            <a:pPr algn="just"/>
            <a:r>
              <a:rPr lang="es-ES" sz="1400" dirty="0" smtClean="0">
                <a:latin typeface="Times New Roman" pitchFamily="18" charset="0"/>
                <a:cs typeface="Times New Roman" pitchFamily="18" charset="0"/>
              </a:rPr>
              <a:t>Como decía Pablo VI, la Iglesia «tiene una auténtica dimensión secular, inherente a su íntima naturaleza y a su misión, que hunde su raíz en el misterio del Verbo Encarnado, y se realiza de formas diversas en todos sus miembros». La Iglesia, en efecto, vive en el mundo, aunque no es del mundo (cf. </a:t>
            </a:r>
            <a:r>
              <a:rPr lang="es-ES" sz="1400" i="1" dirty="0" err="1" smtClean="0">
                <a:latin typeface="Times New Roman" pitchFamily="18" charset="0"/>
                <a:cs typeface="Times New Roman" pitchFamily="18" charset="0"/>
              </a:rPr>
              <a:t>Jn</a:t>
            </a:r>
            <a:r>
              <a:rPr lang="es-ES" sz="1400" i="1" dirty="0" smtClean="0">
                <a:latin typeface="Times New Roman" pitchFamily="18" charset="0"/>
                <a:cs typeface="Times New Roman" pitchFamily="18" charset="0"/>
              </a:rPr>
              <a:t> </a:t>
            </a:r>
            <a:r>
              <a:rPr lang="es-ES" sz="1400" dirty="0" smtClean="0">
                <a:latin typeface="Times New Roman" pitchFamily="18" charset="0"/>
                <a:cs typeface="Times New Roman" pitchFamily="18" charset="0"/>
              </a:rPr>
              <a:t>17, 16) y es enviada a continuar la obra redentora de Jesucristo; la cual, «al mismo tiempo que mira de suyo a la salvación de los hombres, abarca también la restauración de todo el orden temporal».</a:t>
            </a:r>
          </a:p>
          <a:p>
            <a:pPr algn="just"/>
            <a:r>
              <a:rPr lang="es-ES" sz="1400" dirty="0" smtClean="0">
                <a:latin typeface="Times New Roman" pitchFamily="18" charset="0"/>
                <a:cs typeface="Times New Roman" pitchFamily="18" charset="0"/>
              </a:rPr>
              <a:t>Ciertamente, </a:t>
            </a:r>
            <a:r>
              <a:rPr lang="es-ES" sz="1400" i="1" dirty="0" smtClean="0">
                <a:latin typeface="Times New Roman" pitchFamily="18" charset="0"/>
                <a:cs typeface="Times New Roman" pitchFamily="18" charset="0"/>
              </a:rPr>
              <a:t>todos los miembros </a:t>
            </a:r>
            <a:r>
              <a:rPr lang="es-ES" sz="1400" dirty="0" smtClean="0">
                <a:latin typeface="Times New Roman" pitchFamily="18" charset="0"/>
                <a:cs typeface="Times New Roman" pitchFamily="18" charset="0"/>
              </a:rPr>
              <a:t>de la Iglesia son partícipes de su dimensión secular; pero lo son de </a:t>
            </a:r>
            <a:r>
              <a:rPr lang="es-ES" sz="1400" i="1" dirty="0" smtClean="0">
                <a:latin typeface="Times New Roman" pitchFamily="18" charset="0"/>
                <a:cs typeface="Times New Roman" pitchFamily="18" charset="0"/>
              </a:rPr>
              <a:t>formas diversas. </a:t>
            </a:r>
            <a:r>
              <a:rPr lang="es-ES" sz="1400" dirty="0" smtClean="0">
                <a:latin typeface="Times New Roman" pitchFamily="18" charset="0"/>
                <a:cs typeface="Times New Roman" pitchFamily="18" charset="0"/>
              </a:rPr>
              <a:t>En particular, la participación de los </a:t>
            </a:r>
            <a:r>
              <a:rPr lang="es-ES" sz="1400" i="1" dirty="0" smtClean="0">
                <a:latin typeface="Times New Roman" pitchFamily="18" charset="0"/>
                <a:cs typeface="Times New Roman" pitchFamily="18" charset="0"/>
              </a:rPr>
              <a:t>fieles laicos </a:t>
            </a:r>
            <a:r>
              <a:rPr lang="es-ES" sz="1400" dirty="0" smtClean="0">
                <a:latin typeface="Times New Roman" pitchFamily="18" charset="0"/>
                <a:cs typeface="Times New Roman" pitchFamily="18" charset="0"/>
              </a:rPr>
              <a:t>tiene una modalidad propia de actuación y de función, que, según el Concilio, «es propia y peculiar» de ellos. Tal modalidad se designa con la expresión «índole secular». En realidad el Concilio describe la condición secular de los fieles laicos indicándola, primero, como el lugar en que les es dirigida la llamada de Dios: «</a:t>
            </a:r>
            <a:r>
              <a:rPr lang="es-ES" sz="1400" i="1" dirty="0" smtClean="0">
                <a:latin typeface="Times New Roman" pitchFamily="18" charset="0"/>
                <a:cs typeface="Times New Roman" pitchFamily="18" charset="0"/>
              </a:rPr>
              <a:t>Allí son llamados por Dios».</a:t>
            </a:r>
            <a:r>
              <a:rPr lang="es-ES" sz="1400" dirty="0" smtClean="0">
                <a:latin typeface="Times New Roman" pitchFamily="18" charset="0"/>
                <a:cs typeface="Times New Roman" pitchFamily="18" charset="0"/>
              </a:rPr>
              <a:t> Se trata de un «lugar» que viene presentado en términos dinámicos: los fieles laicos «viven en el mundo, esto es, implicados en todas y cada una de las ocupaciones y trabajos del mundo y en las condiciones ordinarias de la vida familiar y social, de la que su existencia se encuentra como entretejida». Ellos son personas que viven la vida normal en el mundo, estudian, trabajan, entablan relaciones de amistad, sociales, profesionales, culturales, etc. </a:t>
            </a:r>
          </a:p>
          <a:p>
            <a:endParaRPr lang="es-E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400" dirty="0" smtClean="0">
                <a:latin typeface="Times New Roman" pitchFamily="18" charset="0"/>
                <a:cs typeface="Times New Roman" pitchFamily="18" charset="0"/>
              </a:rPr>
              <a:t>El Concilio considera su </a:t>
            </a:r>
            <a:r>
              <a:rPr lang="es-ES" sz="1400" i="1" dirty="0" smtClean="0">
                <a:latin typeface="Times New Roman" pitchFamily="18" charset="0"/>
                <a:cs typeface="Times New Roman" pitchFamily="18" charset="0"/>
              </a:rPr>
              <a:t>condición </a:t>
            </a:r>
            <a:r>
              <a:rPr lang="es-ES" sz="1400" dirty="0" smtClean="0">
                <a:latin typeface="Times New Roman" pitchFamily="18" charset="0"/>
                <a:cs typeface="Times New Roman" pitchFamily="18" charset="0"/>
              </a:rPr>
              <a:t>no como un dato exterior y ambiental, sino como una realidad </a:t>
            </a:r>
            <a:r>
              <a:rPr lang="es-ES" sz="1400" i="1" dirty="0" smtClean="0">
                <a:latin typeface="Times New Roman" pitchFamily="18" charset="0"/>
                <a:cs typeface="Times New Roman" pitchFamily="18" charset="0"/>
              </a:rPr>
              <a:t>destinada a obtener en Jesucristo la plenitud de su significado</a:t>
            </a:r>
            <a:r>
              <a:rPr lang="es-ES" sz="1400" dirty="0" smtClean="0">
                <a:latin typeface="Times New Roman" pitchFamily="18" charset="0"/>
                <a:cs typeface="Times New Roman" pitchFamily="18" charset="0"/>
              </a:rPr>
              <a:t>. Es más, afirma que «el mismo Verbo encarnado quiso participar de la convivencia humana (...). Santificó los vínculos humanos, en primer lugar los familiares, donde tienen su origen las relaciones sociales, sometiéndose voluntariamente a las leyes de su patria. Quiso llevar la vida de un trabajador de su tiempo y de su región».</a:t>
            </a:r>
          </a:p>
          <a:p>
            <a:pPr algn="just"/>
            <a:r>
              <a:rPr lang="es-ES" sz="1400" dirty="0" smtClean="0">
                <a:latin typeface="Times New Roman" pitchFamily="18" charset="0"/>
                <a:cs typeface="Times New Roman" pitchFamily="18" charset="0"/>
              </a:rPr>
              <a:t>De este modo, </a:t>
            </a:r>
            <a:r>
              <a:rPr lang="es-ES" sz="1400" i="1" dirty="0" smtClean="0">
                <a:latin typeface="Times New Roman" pitchFamily="18" charset="0"/>
                <a:cs typeface="Times New Roman" pitchFamily="18" charset="0"/>
              </a:rPr>
              <a:t>el «mundo» se convierte en el ámbito y el medio de la vocación cristiana de los fieles laicos, </a:t>
            </a:r>
            <a:r>
              <a:rPr lang="es-ES" sz="1400" dirty="0" smtClean="0">
                <a:latin typeface="Times New Roman" pitchFamily="18" charset="0"/>
                <a:cs typeface="Times New Roman" pitchFamily="18" charset="0"/>
              </a:rPr>
              <a:t>porque él mismo está destinado a dar gloria a Dios Padre en Cristo. El Concilio puede indicar entonces cuál es el sentido propio y peculiar de la vocación divina dirigida a los fieles laicos. No han sido llamados a abandonar el lugar que ocupan en el mundo. El Bautismo no los quita del mundo, tal como lo señala el apóstol Pablo: «Hermanos, permanezca cada cual ante Dios en la condición en que se encontraba cuando fue llamado» (</a:t>
            </a:r>
            <a:r>
              <a:rPr lang="es-ES" sz="1400" i="1" dirty="0" smtClean="0">
                <a:latin typeface="Times New Roman" pitchFamily="18" charset="0"/>
                <a:cs typeface="Times New Roman" pitchFamily="18" charset="0"/>
              </a:rPr>
              <a:t>1 Co</a:t>
            </a:r>
            <a:r>
              <a:rPr lang="es-ES" sz="1400" dirty="0" smtClean="0">
                <a:latin typeface="Times New Roman" pitchFamily="18" charset="0"/>
                <a:cs typeface="Times New Roman" pitchFamily="18" charset="0"/>
              </a:rPr>
              <a:t> 7, 24); sino que les confía una vocación que afecta precisamente a su situación intramundana. En efecto, los fieles laicos, «son </a:t>
            </a:r>
            <a:r>
              <a:rPr lang="es-ES" sz="1400" i="1" dirty="0" smtClean="0">
                <a:latin typeface="Times New Roman" pitchFamily="18" charset="0"/>
                <a:cs typeface="Times New Roman" pitchFamily="18" charset="0"/>
              </a:rPr>
              <a:t>llamados por Dios para contribuir, desde dentro a modo de fermento, a la santificación del mundo </a:t>
            </a:r>
            <a:r>
              <a:rPr lang="es-ES" sz="1400" dirty="0" smtClean="0">
                <a:latin typeface="Times New Roman" pitchFamily="18" charset="0"/>
                <a:cs typeface="Times New Roman" pitchFamily="18" charset="0"/>
              </a:rPr>
              <a:t>mediante el ejercicio de sus propias tareas, guiados por el espíritu evangélico, y así manifiestan a Cristo ante los demás, principalmente con el testimonio de su vida y con el fulgor de su fe, esperanza y caridad». De este modo, el ser y el actuar en el mundo son para los fieles laicos no sólo una realidad antropológica y sociológica, sino también, y específicamente, una realidad teológica y eclesial. En efecto, Dios les manifiesta su designio en su situación intramundana, y les comunica la particular vocación de «buscar el Reino de Dios tratando las realidades temporales y ordenándolas según Dios». Las imágenes evangélicas de la sal, de la luz y de la levadura, aunque se refieren indistintamente a todos los discípulos de Jesús, tienen también una aplicación específica a los fieles laicos. Se trata de imágenes espléndidamente significativas, porque no sólo expresan la plena participación y la profunda inserción de los fieles laicos en la tierra, en el mundo, en la comunidad humana; sino que también, y sobre todo, expresan la novedad y la originalidad de esta inserción y de esta participación, destinadas como están a la difusión del Evangelio que salva.</a:t>
            </a:r>
          </a:p>
          <a:p>
            <a:pPr algn="r"/>
            <a:r>
              <a:rPr lang="es-ES" sz="1800" dirty="0" smtClean="0"/>
              <a:t>[</a:t>
            </a:r>
            <a:r>
              <a:rPr lang="es-ES" sz="1800" dirty="0" smtClean="0">
                <a:hlinkClick r:id="rId4" action="ppaction://hlinksldjump"/>
              </a:rPr>
              <a:t>Ch L 15</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l"/>
            <a:r>
              <a:rPr lang="es-ES" sz="2000" b="1" dirty="0" smtClean="0">
                <a:latin typeface="Times New Roman" pitchFamily="18" charset="0"/>
                <a:cs typeface="Times New Roman" pitchFamily="18" charset="0"/>
              </a:rPr>
              <a:t>Creados a imagen y semejanza de Dios</a:t>
            </a:r>
          </a:p>
          <a:p>
            <a:pPr algn="l"/>
            <a:endParaRPr lang="es-ES" sz="1800" dirty="0" smtClean="0"/>
          </a:p>
          <a:p>
            <a:pPr algn="just"/>
            <a:r>
              <a:rPr lang="es-ES" dirty="0" smtClean="0">
                <a:latin typeface="Times New Roman" pitchFamily="18" charset="0"/>
                <a:cs typeface="Times New Roman" pitchFamily="18" charset="0"/>
              </a:rPr>
              <a:t>Dios dijo: «Hagamos al hombre a nuestra imagen, según nuestra semejanza; y que le estén sometidos los peces del mar y las aves del cielo, el ganado, las fieras de la tierra, y todos los animales que se arrastran por el suelo».</a:t>
            </a:r>
          </a:p>
          <a:p>
            <a:pPr algn="just"/>
            <a:r>
              <a:rPr lang="es-ES" dirty="0" smtClean="0">
                <a:latin typeface="Times New Roman" pitchFamily="18" charset="0"/>
                <a:cs typeface="Times New Roman" pitchFamily="18" charset="0"/>
              </a:rPr>
              <a:t>Y Dios creó al hombre a su imagen; lo creó a imagen de Dios, los creó varón y mujer.</a:t>
            </a:r>
          </a:p>
          <a:p>
            <a:pPr algn="r"/>
            <a:r>
              <a:rPr lang="es-ES" sz="1800" dirty="0" smtClean="0"/>
              <a:t>[</a:t>
            </a:r>
            <a:r>
              <a:rPr lang="es-ES" sz="1800" dirty="0" smtClean="0">
                <a:hlinkClick r:id="rId4" action="ppaction://hlinksldjump"/>
              </a:rPr>
              <a:t>Gn 1, 26 - 27</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251520" y="1124744"/>
            <a:ext cx="8568952" cy="1752600"/>
          </a:xfrm>
        </p:spPr>
        <p:txBody>
          <a:bodyPr/>
          <a:lstStyle/>
          <a:p>
            <a:pPr algn="just"/>
            <a:r>
              <a:rPr lang="es-ES" sz="1600" dirty="0" smtClean="0">
                <a:latin typeface="Times New Roman" pitchFamily="18" charset="0"/>
                <a:cs typeface="Times New Roman" pitchFamily="18" charset="0"/>
              </a:rPr>
              <a:t>Por tanto, hay que destacar que un mundo dividido en bloques, presididos a su vez por ideologías rígidas, donde en lugar de la interdependencia y la solidaridad, dominan diferentes formas de imperialismo, no es más que un mundo sometido a </a:t>
            </a:r>
            <a:r>
              <a:rPr lang="es-ES" sz="1600" i="1" dirty="0" smtClean="0">
                <a:latin typeface="Times New Roman" pitchFamily="18" charset="0"/>
                <a:cs typeface="Times New Roman" pitchFamily="18" charset="0"/>
              </a:rPr>
              <a:t>estructuras de pecado. </a:t>
            </a:r>
            <a:r>
              <a:rPr lang="es-ES" sz="1600" dirty="0" smtClean="0">
                <a:latin typeface="Times New Roman" pitchFamily="18" charset="0"/>
                <a:cs typeface="Times New Roman" pitchFamily="18" charset="0"/>
              </a:rPr>
              <a:t>La suma de factores negativos, que actúan contrariamente a una verdadera conciencia del </a:t>
            </a:r>
            <a:r>
              <a:rPr lang="es-ES" sz="1600" i="1" dirty="0" smtClean="0">
                <a:latin typeface="Times New Roman" pitchFamily="18" charset="0"/>
                <a:cs typeface="Times New Roman" pitchFamily="18" charset="0"/>
              </a:rPr>
              <a:t>bien común </a:t>
            </a:r>
            <a:r>
              <a:rPr lang="es-ES" sz="1600" dirty="0" smtClean="0">
                <a:latin typeface="Times New Roman" pitchFamily="18" charset="0"/>
                <a:cs typeface="Times New Roman" pitchFamily="18" charset="0"/>
              </a:rPr>
              <a:t>universal y de la exigencia de favorecerlo, parece crear, en las personas e instituciones, un obstáculo difícil de superar. Si la situación actual hay que atribuirla a dificultades de diversa índole, se debe hablar de « estructuras de pecado », las cuales se fundan en el pecado personal y, por consiguiente, están unidas siempre a </a:t>
            </a:r>
            <a:r>
              <a:rPr lang="es-ES" sz="1600" i="1" dirty="0" smtClean="0">
                <a:latin typeface="Times New Roman" pitchFamily="18" charset="0"/>
                <a:cs typeface="Times New Roman" pitchFamily="18" charset="0"/>
              </a:rPr>
              <a:t>actos concretos </a:t>
            </a:r>
            <a:r>
              <a:rPr lang="es-ES" sz="1600" dirty="0" smtClean="0">
                <a:latin typeface="Times New Roman" pitchFamily="18" charset="0"/>
                <a:cs typeface="Times New Roman" pitchFamily="18" charset="0"/>
              </a:rPr>
              <a:t>de las personas, que las introducen, y hacen difícil su eliminación. Y así estas mismas estructuras se refuerzan, se difunden y son fuente de otros pecados, condicionando la conducta de los hombres. « Pecado » y « estructuras de pecado », son categorías que no se aplican frecuentemente a la situación del mundo contemporáneo. Sin embargo, no se puede llegar fácilmente a una comprensión profunda de la realidad que tenemos ante nuestros ojos, sin dar un nombre a la raíz de los males que nos aquejan. En esto está la diferencia entre la clase de análisis socio-político y la referencia formal al « pecado » y a las « estructuras de pecado ». Según esta última visión, se hace presente la voluntad de Dios tres veces Santo, su plan sobre los hombres, su justicia y su misericordia. Dios « rico en misericordia », « Redentor del hombre », « Señor y dador de vida », exige de los hombres actitudes precisas que se expresan también en acciones u omisiones ante el prójimo. Aquí hay una referencia a la llamada « segunda tabla » de los diez Mandamientos (cf. </a:t>
            </a:r>
            <a:r>
              <a:rPr lang="es-ES" sz="1600" i="1" dirty="0" smtClean="0">
                <a:latin typeface="Times New Roman" pitchFamily="18" charset="0"/>
                <a:cs typeface="Times New Roman" pitchFamily="18" charset="0"/>
              </a:rPr>
              <a:t>Ex </a:t>
            </a:r>
            <a:r>
              <a:rPr lang="es-ES" sz="1600" dirty="0" smtClean="0">
                <a:latin typeface="Times New Roman" pitchFamily="18" charset="0"/>
                <a:cs typeface="Times New Roman" pitchFamily="18" charset="0"/>
              </a:rPr>
              <a:t>20,</a:t>
            </a:r>
            <a:r>
              <a:rPr lang="es-ES" sz="1600" i="1" dirty="0" smtClean="0">
                <a:latin typeface="Times New Roman" pitchFamily="18" charset="0"/>
                <a:cs typeface="Times New Roman" pitchFamily="18" charset="0"/>
              </a:rPr>
              <a:t> </a:t>
            </a:r>
            <a:r>
              <a:rPr lang="es-ES" sz="1600" dirty="0" smtClean="0">
                <a:latin typeface="Times New Roman" pitchFamily="18" charset="0"/>
                <a:cs typeface="Times New Roman" pitchFamily="18" charset="0"/>
              </a:rPr>
              <a:t>12-17; </a:t>
            </a:r>
            <a:r>
              <a:rPr lang="es-ES" sz="1600" i="1" dirty="0" err="1" smtClean="0">
                <a:latin typeface="Times New Roman" pitchFamily="18" charset="0"/>
                <a:cs typeface="Times New Roman" pitchFamily="18" charset="0"/>
              </a:rPr>
              <a:t>Dt</a:t>
            </a:r>
            <a:r>
              <a:rPr lang="es-ES" sz="1600" i="1" dirty="0" smtClean="0">
                <a:latin typeface="Times New Roman" pitchFamily="18" charset="0"/>
                <a:cs typeface="Times New Roman" pitchFamily="18" charset="0"/>
              </a:rPr>
              <a:t> </a:t>
            </a:r>
            <a:r>
              <a:rPr lang="es-ES" sz="1600" dirty="0" smtClean="0">
                <a:latin typeface="Times New Roman" pitchFamily="18" charset="0"/>
                <a:cs typeface="Times New Roman" pitchFamily="18" charset="0"/>
              </a:rPr>
              <a:t>5, 16-21). Cuando no se cumplen éstos se ofende a Dios y se perjudica al prójimo, introduciendo en el mundo condicionamientos y obstáculos que van mucho más allá de las acciones y de la breve vida del individuo. Afectan asimismo al desarrollo de los pueblos, cuya aparente dilación o lenta marcha debe ser juzgada también bajo esta luz. </a:t>
            </a:r>
            <a:r>
              <a:rPr lang="es-ES" sz="1800" dirty="0" smtClean="0"/>
              <a:t>[</a:t>
            </a:r>
            <a:r>
              <a:rPr lang="es-ES" sz="1800" dirty="0" smtClean="0">
                <a:hlinkClick r:id="rId4" action="ppaction://hlinksldjump"/>
              </a:rPr>
              <a:t>SRS 36</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Subtítulo"/>
          <p:cNvSpPr>
            <a:spLocks noGrp="1"/>
          </p:cNvSpPr>
          <p:nvPr>
            <p:ph type="subTitle" idx="1"/>
          </p:nvPr>
        </p:nvSpPr>
        <p:spPr>
          <a:xfrm>
            <a:off x="467544" y="1412776"/>
            <a:ext cx="8352928" cy="1752600"/>
          </a:xfrm>
        </p:spPr>
        <p:txBody>
          <a:bodyPr/>
          <a:lstStyle/>
          <a:p>
            <a:pPr algn="just"/>
            <a:r>
              <a:rPr lang="es-ES" sz="1800" dirty="0" smtClean="0">
                <a:latin typeface="Times New Roman" pitchFamily="18" charset="0"/>
                <a:cs typeface="Times New Roman" pitchFamily="18" charset="0"/>
              </a:rPr>
              <a:t>El desarrollo integral del hombre no puede darse sin el desarrollo solidario de la humanidad. Nos lo decíamos en Bombay. «El hombre debe encontrar al hombre, las naciones deben encontrarse entre sí como hermanos y hermanas, como hijos de Dios. En esta comprensión y amistad mutuas, en esta comunión sagrada, debemos igualmente comenzar a actuar a una para edificar el provenir común de la humanidad». </a:t>
            </a:r>
          </a:p>
          <a:p>
            <a:pPr algn="just"/>
            <a:r>
              <a:rPr lang="es-ES" sz="1800" dirty="0" smtClean="0">
                <a:latin typeface="Times New Roman" pitchFamily="18" charset="0"/>
                <a:cs typeface="Times New Roman" pitchFamily="18" charset="0"/>
              </a:rPr>
              <a:t>Sugeríamos también la búsqueda de medios concretos y prácticos de organización y cooperación para poner en común los recursos disponibles y realizar así una verdadera comunión entre todas las naciones.</a:t>
            </a:r>
          </a:p>
          <a:p>
            <a:pPr algn="just"/>
            <a:r>
              <a:rPr lang="es-ES" sz="1800" dirty="0" smtClean="0">
                <a:latin typeface="Times New Roman" pitchFamily="18" charset="0"/>
                <a:cs typeface="Times New Roman" pitchFamily="18" charset="0"/>
              </a:rPr>
              <a:t>Este deber concierne en primer lugar a los más favorecidos. Sus obligaciones tienen sus raíces en la fraternidad humana y sobrenatural y se presentan bajo un triple aspecto: deber de solidaridad, en la ayuda que las naciones ricas deben aportar a los países en vías de desarrollo; deber de justicia social, enderezando las relaciones comerciales defectuosas entre los pueblos fuerte y débiles; deber de caridad universal, por la promoción de un mundo más humano para todos, en donde todos tengan que dar y recibir, sin que el progreso de los unos sea un obstáculo para el desarrollo de los otros. La cuestión es grave, ya que el porvenir de la civilización mundial depende de ello.</a:t>
            </a:r>
          </a:p>
          <a:p>
            <a:pPr algn="r"/>
            <a:r>
              <a:rPr lang="es-ES" sz="1800" dirty="0" smtClean="0"/>
              <a:t>[</a:t>
            </a:r>
            <a:r>
              <a:rPr lang="es-ES" sz="1800" dirty="0" smtClean="0">
                <a:hlinkClick r:id="rId4" action="ppaction://hlinksldjump"/>
              </a:rPr>
              <a:t>PP 43 - 44</a:t>
            </a:r>
            <a:r>
              <a:rPr lang="es-ES" sz="1800" dirty="0" smtClean="0"/>
              <a:t>]</a:t>
            </a:r>
          </a:p>
          <a:p>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1214446"/>
          </a:xfrm>
        </p:spPr>
        <p:txBody>
          <a:bodyPr/>
          <a:lstStyle/>
          <a:p>
            <a:r>
              <a:rPr lang="es-ES" b="1" dirty="0" smtClean="0"/>
              <a:t>Estructura del Modelo de Acción Social</a:t>
            </a:r>
          </a:p>
          <a:p>
            <a:r>
              <a:rPr lang="es-ES" sz="3600" dirty="0" smtClean="0"/>
              <a:t>II. </a:t>
            </a:r>
            <a:r>
              <a:rPr lang="es-ES" sz="3600" b="1" cap="small" dirty="0"/>
              <a:t>Opciones del </a:t>
            </a:r>
            <a:r>
              <a:rPr lang="es-ES" sz="3600" b="1" cap="small" dirty="0" smtClean="0"/>
              <a:t>modelo</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5" name="4 Diagrama"/>
          <p:cNvGraphicFramePr/>
          <p:nvPr/>
        </p:nvGraphicFramePr>
        <p:xfrm>
          <a:off x="1428728" y="2357430"/>
          <a:ext cx="6357982" cy="4500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928694"/>
          </a:xfrm>
        </p:spPr>
        <p:txBody>
          <a:bodyPr/>
          <a:lstStyle/>
          <a:p>
            <a:r>
              <a:rPr lang="es-ES" b="1" dirty="0" smtClean="0"/>
              <a:t>Estructura del Modelo de Acción Social</a:t>
            </a:r>
          </a:p>
          <a:p>
            <a:r>
              <a:rPr lang="es-ES" sz="3600" dirty="0" smtClean="0"/>
              <a:t>III. </a:t>
            </a:r>
            <a:r>
              <a:rPr lang="es-ES" sz="3600" b="1" cap="small" dirty="0"/>
              <a:t>Características de la </a:t>
            </a:r>
            <a:r>
              <a:rPr lang="es-ES" sz="3600" b="1" cap="small" dirty="0" smtClean="0"/>
              <a:t>acción</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7" name="6 Diagrama"/>
          <p:cNvGraphicFramePr/>
          <p:nvPr/>
        </p:nvGraphicFramePr>
        <p:xfrm>
          <a:off x="1357290" y="2285992"/>
          <a:ext cx="6357982" cy="44291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1000132"/>
          </a:xfrm>
        </p:spPr>
        <p:txBody>
          <a:bodyPr/>
          <a:lstStyle/>
          <a:p>
            <a:r>
              <a:rPr lang="es-ES" b="1" dirty="0" smtClean="0"/>
              <a:t>Estructura del Modelo de Acción Social</a:t>
            </a:r>
          </a:p>
          <a:p>
            <a:r>
              <a:rPr lang="es-ES" sz="3600" dirty="0" smtClean="0"/>
              <a:t>IV. </a:t>
            </a:r>
            <a:r>
              <a:rPr lang="es-ES" sz="3600" b="1" cap="small" dirty="0"/>
              <a:t>Epílogo: Queda todo por </a:t>
            </a:r>
            <a:r>
              <a:rPr lang="es-ES" sz="3600" b="1" cap="small" dirty="0" smtClean="0"/>
              <a:t>hacer</a:t>
            </a: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7" name="6 Diagrama"/>
          <p:cNvGraphicFramePr/>
          <p:nvPr/>
        </p:nvGraphicFramePr>
        <p:xfrm>
          <a:off x="500034" y="2428868"/>
          <a:ext cx="7643866"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857256"/>
          </a:xfrm>
        </p:spPr>
        <p:txBody>
          <a:bodyPr/>
          <a:lstStyle/>
          <a:p>
            <a:r>
              <a:rPr lang="es-ES" sz="3600" dirty="0" smtClean="0"/>
              <a:t>II. </a:t>
            </a:r>
            <a:r>
              <a:rPr lang="es-ES" sz="3600" b="1" cap="small" dirty="0"/>
              <a:t>Opciones del </a:t>
            </a:r>
            <a:r>
              <a:rPr lang="es-ES" sz="3600" b="1" cap="small" dirty="0" smtClean="0"/>
              <a:t>modelo</a:t>
            </a:r>
          </a:p>
          <a:p>
            <a:r>
              <a:rPr lang="es-ES" sz="3600" b="1" cap="small" dirty="0" smtClean="0"/>
              <a:t>1. Trabajar desde las potencialidades y capacidades acompañando procesos</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2857496"/>
            <a:ext cx="7858180" cy="3416320"/>
          </a:xfrm>
          <a:prstGeom prst="rect">
            <a:avLst/>
          </a:prstGeom>
        </p:spPr>
        <p:txBody>
          <a:bodyPr wrap="square">
            <a:spAutoFit/>
          </a:bodyPr>
          <a:lstStyle/>
          <a:p>
            <a:pPr algn="just"/>
            <a:r>
              <a:rPr lang="es-ES" sz="3600" b="1" i="1" dirty="0" smtClean="0">
                <a:latin typeface="Times New Roman" pitchFamily="18" charset="0"/>
                <a:cs typeface="Times New Roman" pitchFamily="18" charset="0"/>
              </a:rPr>
              <a:t>Nuestro modelo de acción opta por un método centrado en el </a:t>
            </a:r>
            <a:r>
              <a:rPr lang="es-ES" sz="3600" b="1" i="1" dirty="0" smtClean="0">
                <a:solidFill>
                  <a:srgbClr val="FF0000"/>
                </a:solidFill>
                <a:latin typeface="Times New Roman" pitchFamily="18" charset="0"/>
                <a:cs typeface="Times New Roman" pitchFamily="18" charset="0"/>
              </a:rPr>
              <a:t>acompañamiento a los procesos de crecimiento</a:t>
            </a:r>
            <a:r>
              <a:rPr lang="es-ES" sz="3600" b="1" i="1" dirty="0" smtClean="0">
                <a:latin typeface="Times New Roman" pitchFamily="18" charset="0"/>
                <a:cs typeface="Times New Roman" pitchFamily="18" charset="0"/>
              </a:rPr>
              <a:t> de las personas y de las comunidades, lo cual centra la atención en los </a:t>
            </a:r>
            <a:r>
              <a:rPr lang="es-ES" sz="3600" b="1" i="1" dirty="0" smtClean="0">
                <a:solidFill>
                  <a:srgbClr val="FF0000"/>
                </a:solidFill>
                <a:latin typeface="Times New Roman" pitchFamily="18" charset="0"/>
                <a:cs typeface="Times New Roman" pitchFamily="18" charset="0"/>
              </a:rPr>
              <a:t>caminos</a:t>
            </a:r>
            <a:r>
              <a:rPr lang="es-ES" sz="3600" b="1" i="1" dirty="0" smtClean="0">
                <a:latin typeface="Times New Roman" pitchFamily="18" charset="0"/>
                <a:cs typeface="Times New Roman" pitchFamily="18" charset="0"/>
              </a:rPr>
              <a:t> más que en las </a:t>
            </a:r>
            <a:r>
              <a:rPr lang="es-ES" sz="3600" b="1" i="1" dirty="0" smtClean="0">
                <a:solidFill>
                  <a:srgbClr val="FF0000"/>
                </a:solidFill>
                <a:latin typeface="Times New Roman" pitchFamily="18" charset="0"/>
                <a:cs typeface="Times New Roman" pitchFamily="18" charset="0"/>
              </a:rPr>
              <a:t>metas</a:t>
            </a:r>
            <a:r>
              <a:rPr lang="es-ES" sz="3600" b="1" i="1" dirty="0" smtClean="0">
                <a:latin typeface="Times New Roman" pitchFamily="18" charset="0"/>
                <a:cs typeface="Times New Roman" pitchFamily="18" charset="0"/>
              </a:rPr>
              <a:t>.</a:t>
            </a:r>
            <a:endParaRPr lang="es-ES" sz="3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BCFF01">
                <a:gamma/>
                <a:shade val="46275"/>
                <a:invGamma/>
              </a:srgbClr>
            </a:gs>
            <a:gs pos="50000">
              <a:srgbClr val="BCFF01"/>
            </a:gs>
            <a:gs pos="100000">
              <a:srgbClr val="BCFF01">
                <a:gamma/>
                <a:shade val="46275"/>
                <a:invGamma/>
              </a:srgb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6" name="5 Subtítulo"/>
          <p:cNvSpPr>
            <a:spLocks noGrp="1"/>
          </p:cNvSpPr>
          <p:nvPr>
            <p:ph type="subTitle" idx="1"/>
          </p:nvPr>
        </p:nvSpPr>
        <p:spPr>
          <a:xfrm>
            <a:off x="285720" y="1000108"/>
            <a:ext cx="8572560" cy="1752600"/>
          </a:xfrm>
        </p:spPr>
        <p:txBody>
          <a:bodyPr/>
          <a:lstStyle/>
          <a:p>
            <a:r>
              <a:rPr lang="es-ES" dirty="0" smtClean="0"/>
              <a:t>II. </a:t>
            </a:r>
            <a:r>
              <a:rPr lang="es-ES" b="1" cap="small" dirty="0" smtClean="0"/>
              <a:t>Opciones del modelo</a:t>
            </a:r>
          </a:p>
          <a:p>
            <a:r>
              <a:rPr lang="es-ES" b="1" cap="small" dirty="0" smtClean="0"/>
              <a:t>1. Trabajar desde las potencialidades y capacidades acompañando procesos</a:t>
            </a:r>
            <a:endParaRPr lang="es-ES" dirty="0"/>
          </a:p>
        </p:txBody>
      </p:sp>
      <p:graphicFrame>
        <p:nvGraphicFramePr>
          <p:cNvPr id="5" name="4 Diagrama"/>
          <p:cNvGraphicFramePr/>
          <p:nvPr/>
        </p:nvGraphicFramePr>
        <p:xfrm>
          <a:off x="323528" y="3573016"/>
          <a:ext cx="8501122" cy="31353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6 Grupo"/>
          <p:cNvGrpSpPr/>
          <p:nvPr/>
        </p:nvGrpSpPr>
        <p:grpSpPr>
          <a:xfrm>
            <a:off x="285720" y="2214554"/>
            <a:ext cx="8501121" cy="1714504"/>
            <a:chOff x="-35101" y="642937"/>
            <a:chExt cx="4230050" cy="3857636"/>
          </a:xfrm>
        </p:grpSpPr>
        <p:sp>
          <p:nvSpPr>
            <p:cNvPr id="8" name="7 Flecha abajo"/>
            <p:cNvSpPr/>
            <p:nvPr/>
          </p:nvSpPr>
          <p:spPr>
            <a:xfrm rot="16200000">
              <a:off x="151106" y="456730"/>
              <a:ext cx="3857636" cy="4230050"/>
            </a:xfrm>
            <a:prstGeom prst="downArrow">
              <a:avLst>
                <a:gd name="adj1" fmla="val 50000"/>
                <a:gd name="adj2" fmla="val 35000"/>
              </a:avLst>
            </a:prstGeom>
          </p:spPr>
          <p:style>
            <a:lnRef idx="2">
              <a:schemeClr val="lt1">
                <a:hueOff val="0"/>
                <a:satOff val="0"/>
                <a:lumOff val="0"/>
                <a:alphaOff val="0"/>
              </a:schemeClr>
            </a:lnRef>
            <a:fillRef idx="1">
              <a:schemeClr val="accent6">
                <a:alpha val="90000"/>
                <a:hueOff val="0"/>
                <a:satOff val="0"/>
                <a:lumOff val="0"/>
                <a:alphaOff val="0"/>
              </a:schemeClr>
            </a:fillRef>
            <a:effectRef idx="0">
              <a:schemeClr val="accent6">
                <a:alpha val="90000"/>
                <a:hueOff val="0"/>
                <a:satOff val="0"/>
                <a:lumOff val="0"/>
                <a:alphaOff val="0"/>
              </a:schemeClr>
            </a:effectRef>
            <a:fontRef idx="minor">
              <a:schemeClr val="lt1"/>
            </a:fontRef>
          </p:style>
        </p:sp>
        <p:sp>
          <p:nvSpPr>
            <p:cNvPr id="9" name="Flecha abajo 4"/>
            <p:cNvSpPr/>
            <p:nvPr/>
          </p:nvSpPr>
          <p:spPr>
            <a:xfrm rot="21600000">
              <a:off x="-35101" y="1607346"/>
              <a:ext cx="3554964" cy="192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s-ES" sz="1500" kern="1200" dirty="0" smtClean="0"/>
                <a:t>Acompañar es una relación acorde al proceso de ser </a:t>
              </a:r>
              <a:endParaRPr lang="es-ES" sz="1500" kern="1200" dirty="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1142984"/>
            <a:ext cx="8929718" cy="857256"/>
          </a:xfrm>
        </p:spPr>
        <p:txBody>
          <a:bodyPr/>
          <a:lstStyle/>
          <a:p>
            <a:r>
              <a:rPr lang="es-ES" sz="3600" dirty="0" smtClean="0"/>
              <a:t>II. </a:t>
            </a:r>
            <a:r>
              <a:rPr lang="es-ES" sz="3600" b="1" cap="small" dirty="0"/>
              <a:t>Opciones del </a:t>
            </a:r>
            <a:r>
              <a:rPr lang="es-ES" sz="3600" b="1" cap="small" dirty="0" smtClean="0"/>
              <a:t>modelo</a:t>
            </a:r>
          </a:p>
          <a:p>
            <a:r>
              <a:rPr lang="es-ES" sz="3600" b="1" cap="small" dirty="0" smtClean="0"/>
              <a:t>2. Realizar acciones significativas</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sp>
        <p:nvSpPr>
          <p:cNvPr id="5" name="4 Rectángulo"/>
          <p:cNvSpPr/>
          <p:nvPr/>
        </p:nvSpPr>
        <p:spPr>
          <a:xfrm>
            <a:off x="428596" y="2571744"/>
            <a:ext cx="8358246" cy="3785652"/>
          </a:xfrm>
          <a:prstGeom prst="rect">
            <a:avLst/>
          </a:prstGeom>
        </p:spPr>
        <p:txBody>
          <a:bodyPr wrap="square">
            <a:spAutoFit/>
          </a:bodyPr>
          <a:lstStyle/>
          <a:p>
            <a:pPr algn="just"/>
            <a:r>
              <a:rPr lang="es-ES" sz="3000" b="1" i="1" dirty="0" smtClean="0">
                <a:latin typeface="Times New Roman" pitchFamily="18" charset="0"/>
                <a:cs typeface="Times New Roman" pitchFamily="18" charset="0"/>
              </a:rPr>
              <a:t>Nuestras acciones tienen que surgir de </a:t>
            </a:r>
            <a:r>
              <a:rPr lang="es-ES" sz="3000" b="1" i="1" dirty="0" smtClean="0">
                <a:solidFill>
                  <a:srgbClr val="FF0000"/>
                </a:solidFill>
                <a:latin typeface="Times New Roman" pitchFamily="18" charset="0"/>
                <a:cs typeface="Times New Roman" pitchFamily="18" charset="0"/>
              </a:rPr>
              <a:t>motivaciones claras</a:t>
            </a:r>
            <a:r>
              <a:rPr lang="es-ES" sz="3000" b="1" i="1" dirty="0" smtClean="0">
                <a:latin typeface="Times New Roman" pitchFamily="18" charset="0"/>
                <a:cs typeface="Times New Roman" pitchFamily="18" charset="0"/>
              </a:rPr>
              <a:t>, impregnadas de </a:t>
            </a:r>
            <a:r>
              <a:rPr lang="es-ES" sz="3000" b="1" i="1" dirty="0" smtClean="0">
                <a:solidFill>
                  <a:srgbClr val="FF0000"/>
                </a:solidFill>
                <a:latin typeface="Times New Roman" pitchFamily="18" charset="0"/>
                <a:cs typeface="Times New Roman" pitchFamily="18" charset="0"/>
              </a:rPr>
              <a:t>valores alternativos</a:t>
            </a:r>
            <a:r>
              <a:rPr lang="es-ES" sz="3000" b="1" i="1" dirty="0" smtClean="0">
                <a:latin typeface="Times New Roman" pitchFamily="18" charset="0"/>
                <a:cs typeface="Times New Roman" pitchFamily="18" charset="0"/>
              </a:rPr>
              <a:t> que trasluzcan su significado: la construcción de una sociedad inspirada en los </a:t>
            </a:r>
            <a:r>
              <a:rPr lang="es-ES" sz="3000" b="1" i="1" dirty="0" smtClean="0">
                <a:solidFill>
                  <a:srgbClr val="FF0000"/>
                </a:solidFill>
                <a:latin typeface="Times New Roman" pitchFamily="18" charset="0"/>
                <a:cs typeface="Times New Roman" pitchFamily="18" charset="0"/>
              </a:rPr>
              <a:t>valores evangélicos</a:t>
            </a:r>
            <a:r>
              <a:rPr lang="es-ES" sz="3000" b="1" i="1" dirty="0" smtClean="0">
                <a:latin typeface="Times New Roman" pitchFamily="18" charset="0"/>
                <a:cs typeface="Times New Roman" pitchFamily="18" charset="0"/>
              </a:rPr>
              <a:t>. Todas ellas deben ser </a:t>
            </a:r>
            <a:r>
              <a:rPr lang="es-ES" sz="3000" b="1" i="1" dirty="0" smtClean="0">
                <a:solidFill>
                  <a:srgbClr val="FF0000"/>
                </a:solidFill>
                <a:latin typeface="Times New Roman" pitchFamily="18" charset="0"/>
                <a:cs typeface="Times New Roman" pitchFamily="18" charset="0"/>
              </a:rPr>
              <a:t>significativas</a:t>
            </a:r>
            <a:r>
              <a:rPr lang="es-ES" sz="3000" b="1" i="1" dirty="0" smtClean="0">
                <a:latin typeface="Times New Roman" pitchFamily="18" charset="0"/>
                <a:cs typeface="Times New Roman" pitchFamily="18" charset="0"/>
              </a:rPr>
              <a:t>, no se pueden agotar en sí  mismas, son más que instrumentales, son procesos de </a:t>
            </a:r>
            <a:r>
              <a:rPr lang="es-ES" sz="3000" b="1" i="1" dirty="0" smtClean="0">
                <a:solidFill>
                  <a:srgbClr val="FF0000"/>
                </a:solidFill>
                <a:latin typeface="Times New Roman" pitchFamily="18" charset="0"/>
                <a:cs typeface="Times New Roman" pitchFamily="18" charset="0"/>
              </a:rPr>
              <a:t>personalización</a:t>
            </a:r>
            <a:r>
              <a:rPr lang="es-ES" sz="3000" b="1" i="1" dirty="0" smtClean="0">
                <a:latin typeface="Times New Roman" pitchFamily="18" charset="0"/>
                <a:cs typeface="Times New Roman" pitchFamily="18" charset="0"/>
              </a:rPr>
              <a:t>, </a:t>
            </a:r>
            <a:r>
              <a:rPr lang="es-ES" sz="3000" b="1" i="1" dirty="0" smtClean="0">
                <a:solidFill>
                  <a:srgbClr val="FF0000"/>
                </a:solidFill>
                <a:latin typeface="Times New Roman" pitchFamily="18" charset="0"/>
                <a:cs typeface="Times New Roman" pitchFamily="18" charset="0"/>
              </a:rPr>
              <a:t>humanización</a:t>
            </a:r>
            <a:r>
              <a:rPr lang="es-ES" sz="3000" b="1" i="1" dirty="0" smtClean="0">
                <a:latin typeface="Times New Roman" pitchFamily="18" charset="0"/>
                <a:cs typeface="Times New Roman" pitchFamily="18" charset="0"/>
              </a:rPr>
              <a:t> y </a:t>
            </a:r>
            <a:r>
              <a:rPr lang="es-ES" sz="3000" b="1" i="1" dirty="0" smtClean="0">
                <a:solidFill>
                  <a:srgbClr val="FF0000"/>
                </a:solidFill>
                <a:latin typeface="Times New Roman" pitchFamily="18" charset="0"/>
                <a:cs typeface="Times New Roman" pitchFamily="18" charset="0"/>
              </a:rPr>
              <a:t>liberación</a:t>
            </a:r>
            <a:r>
              <a:rPr lang="es-ES" sz="3000" b="1" i="1" dirty="0" smtClean="0">
                <a:latin typeface="Times New Roman" pitchFamily="18" charset="0"/>
                <a:cs typeface="Times New Roman" pitchFamily="18" charset="0"/>
              </a:rPr>
              <a:t>.</a:t>
            </a:r>
            <a:endParaRPr lang="es-ES" sz="3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428860" y="0"/>
            <a:ext cx="6715140" cy="1014407"/>
          </a:xfrm>
        </p:spPr>
        <p:txBody>
          <a:bodyPr/>
          <a:lstStyle/>
          <a:p>
            <a:r>
              <a:rPr lang="es-ES" dirty="0" smtClean="0"/>
              <a:t>modelo de acción social</a:t>
            </a:r>
            <a:br>
              <a:rPr lang="es-ES" dirty="0" smtClean="0"/>
            </a:br>
            <a:r>
              <a:rPr lang="es-ES" sz="2800" b="1" i="1" dirty="0">
                <a:latin typeface="Times New Roman" pitchFamily="18" charset="0"/>
                <a:cs typeface="Times New Roman" pitchFamily="18" charset="0"/>
              </a:rPr>
              <a:t>C</a:t>
            </a:r>
            <a:r>
              <a:rPr lang="es-ES" sz="2800" b="1" i="1" dirty="0" smtClean="0">
                <a:latin typeface="Times New Roman" pitchFamily="18" charset="0"/>
                <a:cs typeface="Times New Roman" pitchFamily="18" charset="0"/>
              </a:rPr>
              <a:t>áritas del Arciprestazgo 2</a:t>
            </a:r>
            <a:endParaRPr lang="es-ES" sz="2800" b="1" i="1"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214282" y="908720"/>
            <a:ext cx="8929718" cy="714380"/>
          </a:xfrm>
        </p:spPr>
        <p:txBody>
          <a:bodyPr/>
          <a:lstStyle/>
          <a:p>
            <a:r>
              <a:rPr lang="es-ES" sz="3600" dirty="0" smtClean="0"/>
              <a:t>II. </a:t>
            </a:r>
            <a:r>
              <a:rPr lang="es-ES" sz="3600" b="1" cap="small" dirty="0"/>
              <a:t>Opciones del </a:t>
            </a:r>
            <a:r>
              <a:rPr lang="es-ES" sz="3600" b="1" cap="small" dirty="0" smtClean="0"/>
              <a:t>modelo</a:t>
            </a:r>
          </a:p>
          <a:p>
            <a:r>
              <a:rPr lang="es-ES" sz="3600" b="1" cap="small" dirty="0" smtClean="0"/>
              <a:t>2. Realizar acciones significativas</a:t>
            </a:r>
            <a:endParaRPr lang="es-ES" sz="3600" b="1" cap="small" dirty="0"/>
          </a:p>
        </p:txBody>
      </p:sp>
      <p:pic>
        <p:nvPicPr>
          <p:cNvPr id="2053" name="Picture 5"/>
          <p:cNvPicPr>
            <a:picLocks noChangeAspect="1" noChangeArrowheads="1"/>
          </p:cNvPicPr>
          <p:nvPr/>
        </p:nvPicPr>
        <p:blipFill>
          <a:blip r:embed="rId3" cstate="print"/>
          <a:srcRect/>
          <a:stretch>
            <a:fillRect/>
          </a:stretch>
        </p:blipFill>
        <p:spPr bwMode="auto">
          <a:xfrm>
            <a:off x="1" y="0"/>
            <a:ext cx="2000232" cy="1005965"/>
          </a:xfrm>
          <a:prstGeom prst="rect">
            <a:avLst/>
          </a:prstGeom>
          <a:noFill/>
          <a:ln w="9525">
            <a:noFill/>
            <a:miter lim="800000"/>
            <a:headEnd/>
            <a:tailEnd/>
          </a:ln>
          <a:effectLst/>
        </p:spPr>
      </p:pic>
      <p:graphicFrame>
        <p:nvGraphicFramePr>
          <p:cNvPr id="8" name="7 Diagrama"/>
          <p:cNvGraphicFramePr/>
          <p:nvPr/>
        </p:nvGraphicFramePr>
        <p:xfrm>
          <a:off x="251520" y="2060848"/>
          <a:ext cx="5904656" cy="4572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6 Grupo"/>
          <p:cNvGrpSpPr/>
          <p:nvPr/>
        </p:nvGrpSpPr>
        <p:grpSpPr>
          <a:xfrm>
            <a:off x="6012160" y="2276872"/>
            <a:ext cx="2460133" cy="4248472"/>
            <a:chOff x="168" y="374826"/>
            <a:chExt cx="2460133" cy="3744416"/>
          </a:xfrm>
          <a:scene3d>
            <a:camera prst="orthographicFront"/>
            <a:lightRig rig="flat" dir="t"/>
          </a:scene3d>
        </p:grpSpPr>
        <p:sp>
          <p:nvSpPr>
            <p:cNvPr id="9" name="8 Rectángulo redondeado"/>
            <p:cNvSpPr/>
            <p:nvPr/>
          </p:nvSpPr>
          <p:spPr>
            <a:xfrm>
              <a:off x="168" y="374826"/>
              <a:ext cx="2460133" cy="3744416"/>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0" name="9 Rectángulo"/>
            <p:cNvSpPr/>
            <p:nvPr/>
          </p:nvSpPr>
          <p:spPr>
            <a:xfrm>
              <a:off x="72176" y="1022898"/>
              <a:ext cx="2388079" cy="2268229"/>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s-ES" sz="2800" kern="1200" dirty="0" smtClean="0"/>
                <a:t>Anuncian</a:t>
              </a:r>
            </a:p>
            <a:p>
              <a:pPr lvl="0" algn="ctr" defTabSz="1244600">
                <a:lnSpc>
                  <a:spcPct val="90000"/>
                </a:lnSpc>
                <a:spcBef>
                  <a:spcPct val="0"/>
                </a:spcBef>
                <a:spcAft>
                  <a:spcPct val="35000"/>
                </a:spcAft>
              </a:pPr>
              <a:endParaRPr lang="es-ES" sz="2800" dirty="0" smtClean="0"/>
            </a:p>
            <a:p>
              <a:pPr lvl="0" algn="ctr" defTabSz="1244600">
                <a:lnSpc>
                  <a:spcPct val="90000"/>
                </a:lnSpc>
                <a:spcBef>
                  <a:spcPct val="0"/>
                </a:spcBef>
                <a:spcAft>
                  <a:spcPct val="35000"/>
                </a:spcAft>
              </a:pPr>
              <a:r>
                <a:rPr lang="es-ES" sz="2800" dirty="0" smtClean="0"/>
                <a:t>Desvelan</a:t>
              </a:r>
            </a:p>
            <a:p>
              <a:pPr lvl="0" algn="ctr" defTabSz="1244600">
                <a:lnSpc>
                  <a:spcPct val="90000"/>
                </a:lnSpc>
                <a:spcBef>
                  <a:spcPct val="0"/>
                </a:spcBef>
                <a:spcAft>
                  <a:spcPct val="35000"/>
                </a:spcAft>
              </a:pPr>
              <a:endParaRPr lang="es-ES" sz="2800" kern="1200" dirty="0" smtClean="0"/>
            </a:p>
            <a:p>
              <a:pPr lvl="0" algn="ctr" defTabSz="1244600">
                <a:lnSpc>
                  <a:spcPct val="90000"/>
                </a:lnSpc>
                <a:spcBef>
                  <a:spcPct val="0"/>
                </a:spcBef>
                <a:spcAft>
                  <a:spcPct val="35000"/>
                </a:spcAft>
              </a:pPr>
              <a:r>
                <a:rPr lang="es-ES" sz="2800" kern="1200" dirty="0" smtClean="0"/>
                <a:t>Encarnan</a:t>
              </a:r>
            </a:p>
            <a:p>
              <a:pPr lvl="0" algn="ctr" defTabSz="1244600">
                <a:lnSpc>
                  <a:spcPct val="90000"/>
                </a:lnSpc>
                <a:spcBef>
                  <a:spcPct val="0"/>
                </a:spcBef>
                <a:spcAft>
                  <a:spcPct val="35000"/>
                </a:spcAft>
              </a:pPr>
              <a:endParaRPr lang="es-ES" sz="2800" dirty="0" smtClean="0"/>
            </a:p>
            <a:p>
              <a:pPr lvl="0" algn="ctr" defTabSz="1244600">
                <a:lnSpc>
                  <a:spcPct val="90000"/>
                </a:lnSpc>
                <a:spcBef>
                  <a:spcPct val="0"/>
                </a:spcBef>
                <a:spcAft>
                  <a:spcPct val="35000"/>
                </a:spcAft>
              </a:pPr>
              <a:r>
                <a:rPr lang="es-ES" sz="2800" dirty="0" smtClean="0"/>
                <a:t>Proponen</a:t>
              </a:r>
              <a:endParaRPr lang="es-ES" sz="2800" kern="1200" dirty="0"/>
            </a:p>
          </p:txBody>
        </p:sp>
      </p:grpSp>
      <p:cxnSp>
        <p:nvCxnSpPr>
          <p:cNvPr id="12" name="11 Conector recto"/>
          <p:cNvCxnSpPr/>
          <p:nvPr/>
        </p:nvCxnSpPr>
        <p:spPr>
          <a:xfrm rot="16200000" flipH="1">
            <a:off x="5184136" y="3393064"/>
            <a:ext cx="1296008" cy="36004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rot="5400000">
            <a:off x="5040100" y="4977084"/>
            <a:ext cx="1656048" cy="288072"/>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5580112" y="4221088"/>
            <a:ext cx="432048" cy="0"/>
          </a:xfrm>
          <a:prstGeom prst="line">
            <a:avLst/>
          </a:prstGeom>
          <a:ln w="2222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TotalTime>
  <Words>3985</Words>
  <Application>Microsoft Office PowerPoint</Application>
  <PresentationFormat>Presentación en pantalla (4:3)</PresentationFormat>
  <Paragraphs>199</Paragraphs>
  <Slides>25</Slides>
  <Notes>25</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Diseño predeterminado</vt:lpstr>
      <vt:lpstr>      Modelo  de Acción                      Social (II)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lpstr>modelo de acción social Cáritas del Arciprestazgo 2</vt:lpstr>
    </vt:vector>
  </TitlesOfParts>
  <Company>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Encuentro arciprestal de La Sierra</dc:title>
  <dc:creator>Antonio García Ramírez</dc:creator>
  <cp:lastModifiedBy>RUT</cp:lastModifiedBy>
  <cp:revision>64</cp:revision>
  <dcterms:created xsi:type="dcterms:W3CDTF">2007-05-13T20:22:02Z</dcterms:created>
  <dcterms:modified xsi:type="dcterms:W3CDTF">2011-02-15T20:14:28Z</dcterms:modified>
</cp:coreProperties>
</file>